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8" r:id="rId15"/>
    <p:sldId id="268" r:id="rId16"/>
    <p:sldId id="280" r:id="rId17"/>
    <p:sldId id="281" r:id="rId18"/>
    <p:sldId id="279" r:id="rId19"/>
    <p:sldId id="282" r:id="rId20"/>
    <p:sldId id="272" r:id="rId21"/>
    <p:sldId id="273" r:id="rId22"/>
    <p:sldId id="276" r:id="rId23"/>
    <p:sldId id="277" r:id="rId24"/>
    <p:sldId id="27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9AC5A-4FBB-4E32-8BED-A04C7E653591}" v="111" dt="2025-07-05T22:28:34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92" y="2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kola Maslych" userId="0b9194d5793c6a3e" providerId="LiveId" clId="{3659AC5A-4FBB-4E32-8BED-A04C7E653591}"/>
    <pc:docChg chg="undo custSel addSld delSld modSld">
      <pc:chgData name="Mykola Maslych" userId="0b9194d5793c6a3e" providerId="LiveId" clId="{3659AC5A-4FBB-4E32-8BED-A04C7E653591}" dt="2025-07-06T22:09:29.013" v="1432" actId="20577"/>
      <pc:docMkLst>
        <pc:docMk/>
      </pc:docMkLst>
      <pc:sldChg chg="modSp mod">
        <pc:chgData name="Mykola Maslych" userId="0b9194d5793c6a3e" providerId="LiveId" clId="{3659AC5A-4FBB-4E32-8BED-A04C7E653591}" dt="2025-07-05T19:58:43.164" v="0" actId="113"/>
        <pc:sldMkLst>
          <pc:docMk/>
          <pc:sldMk cId="0" sldId="256"/>
        </pc:sldMkLst>
        <pc:spChg chg="mod">
          <ac:chgData name="Mykola Maslych" userId="0b9194d5793c6a3e" providerId="LiveId" clId="{3659AC5A-4FBB-4E32-8BED-A04C7E653591}" dt="2025-07-05T19:58:43.164" v="0" actId="113"/>
          <ac:spMkLst>
            <pc:docMk/>
            <pc:sldMk cId="0" sldId="256"/>
            <ac:spMk id="55" creationId="{00000000-0000-0000-0000-000000000000}"/>
          </ac:spMkLst>
        </pc:spChg>
      </pc:sldChg>
      <pc:sldChg chg="modSp mod">
        <pc:chgData name="Mykola Maslych" userId="0b9194d5793c6a3e" providerId="LiveId" clId="{3659AC5A-4FBB-4E32-8BED-A04C7E653591}" dt="2025-07-05T20:44:14.454" v="110" actId="403"/>
        <pc:sldMkLst>
          <pc:docMk/>
          <pc:sldMk cId="0" sldId="259"/>
        </pc:sldMkLst>
        <pc:spChg chg="mod">
          <ac:chgData name="Mykola Maslych" userId="0b9194d5793c6a3e" providerId="LiveId" clId="{3659AC5A-4FBB-4E32-8BED-A04C7E653591}" dt="2025-07-05T20:44:14.454" v="110" actId="403"/>
          <ac:spMkLst>
            <pc:docMk/>
            <pc:sldMk cId="0" sldId="259"/>
            <ac:spMk id="93" creationId="{00000000-0000-0000-0000-000000000000}"/>
          </ac:spMkLst>
        </pc:spChg>
      </pc:sldChg>
      <pc:sldChg chg="modSp mod">
        <pc:chgData name="Mykola Maslych" userId="0b9194d5793c6a3e" providerId="LiveId" clId="{3659AC5A-4FBB-4E32-8BED-A04C7E653591}" dt="2025-07-05T20:41:49.521" v="97" actId="20577"/>
        <pc:sldMkLst>
          <pc:docMk/>
          <pc:sldMk cId="0" sldId="260"/>
        </pc:sldMkLst>
        <pc:spChg chg="mod">
          <ac:chgData name="Mykola Maslych" userId="0b9194d5793c6a3e" providerId="LiveId" clId="{3659AC5A-4FBB-4E32-8BED-A04C7E653591}" dt="2025-07-05T20:41:49.521" v="97" actId="20577"/>
          <ac:spMkLst>
            <pc:docMk/>
            <pc:sldMk cId="0" sldId="260"/>
            <ac:spMk id="98" creationId="{00000000-0000-0000-0000-000000000000}"/>
          </ac:spMkLst>
        </pc:spChg>
      </pc:sldChg>
      <pc:sldChg chg="addSp delSp modSp mod">
        <pc:chgData name="Mykola Maslych" userId="0b9194d5793c6a3e" providerId="LiveId" clId="{3659AC5A-4FBB-4E32-8BED-A04C7E653591}" dt="2025-07-05T20:42:06.642" v="103"/>
        <pc:sldMkLst>
          <pc:docMk/>
          <pc:sldMk cId="0" sldId="261"/>
        </pc:sldMkLst>
        <pc:spChg chg="add del mod">
          <ac:chgData name="Mykola Maslych" userId="0b9194d5793c6a3e" providerId="LiveId" clId="{3659AC5A-4FBB-4E32-8BED-A04C7E653591}" dt="2025-07-05T20:42:02.627" v="102" actId="478"/>
          <ac:spMkLst>
            <pc:docMk/>
            <pc:sldMk cId="0" sldId="261"/>
            <ac:spMk id="5" creationId="{45C925D8-F00C-809C-9B86-C31D96748A88}"/>
          </ac:spMkLst>
        </pc:spChg>
        <pc:spChg chg="add mod">
          <ac:chgData name="Mykola Maslych" userId="0b9194d5793c6a3e" providerId="LiveId" clId="{3659AC5A-4FBB-4E32-8BED-A04C7E653591}" dt="2025-07-05T20:42:02.197" v="101"/>
          <ac:spMkLst>
            <pc:docMk/>
            <pc:sldMk cId="0" sldId="261"/>
            <ac:spMk id="6" creationId="{32D40CC3-FD8A-229F-7A54-EEB229F4C09E}"/>
          </ac:spMkLst>
        </pc:spChg>
        <pc:spChg chg="add del mod">
          <ac:chgData name="Mykola Maslych" userId="0b9194d5793c6a3e" providerId="LiveId" clId="{3659AC5A-4FBB-4E32-8BED-A04C7E653591}" dt="2025-07-05T20:42:06.642" v="103"/>
          <ac:spMkLst>
            <pc:docMk/>
            <pc:sldMk cId="0" sldId="261"/>
            <ac:spMk id="103" creationId="{00000000-0000-0000-0000-000000000000}"/>
          </ac:spMkLst>
        </pc:spChg>
      </pc:sldChg>
      <pc:sldChg chg="modSp">
        <pc:chgData name="Mykola Maslych" userId="0b9194d5793c6a3e" providerId="LiveId" clId="{3659AC5A-4FBB-4E32-8BED-A04C7E653591}" dt="2025-07-05T20:42:09.539" v="104"/>
        <pc:sldMkLst>
          <pc:docMk/>
          <pc:sldMk cId="0" sldId="262"/>
        </pc:sldMkLst>
        <pc:spChg chg="mod">
          <ac:chgData name="Mykola Maslych" userId="0b9194d5793c6a3e" providerId="LiveId" clId="{3659AC5A-4FBB-4E32-8BED-A04C7E653591}" dt="2025-07-05T20:42:09.539" v="104"/>
          <ac:spMkLst>
            <pc:docMk/>
            <pc:sldMk cId="0" sldId="262"/>
            <ac:spMk id="112" creationId="{00000000-0000-0000-0000-000000000000}"/>
          </ac:spMkLst>
        </pc:spChg>
      </pc:sldChg>
      <pc:sldChg chg="modSp">
        <pc:chgData name="Mykola Maslych" userId="0b9194d5793c6a3e" providerId="LiveId" clId="{3659AC5A-4FBB-4E32-8BED-A04C7E653591}" dt="2025-07-05T20:42:11.560" v="105"/>
        <pc:sldMkLst>
          <pc:docMk/>
          <pc:sldMk cId="0" sldId="263"/>
        </pc:sldMkLst>
        <pc:spChg chg="mod">
          <ac:chgData name="Mykola Maslych" userId="0b9194d5793c6a3e" providerId="LiveId" clId="{3659AC5A-4FBB-4E32-8BED-A04C7E653591}" dt="2025-07-05T20:42:11.560" v="105"/>
          <ac:spMkLst>
            <pc:docMk/>
            <pc:sldMk cId="0" sldId="263"/>
            <ac:spMk id="124" creationId="{00000000-0000-0000-0000-000000000000}"/>
          </ac:spMkLst>
        </pc:spChg>
      </pc:sldChg>
      <pc:sldChg chg="modSp">
        <pc:chgData name="Mykola Maslych" userId="0b9194d5793c6a3e" providerId="LiveId" clId="{3659AC5A-4FBB-4E32-8BED-A04C7E653591}" dt="2025-07-05T20:42:14.702" v="106"/>
        <pc:sldMkLst>
          <pc:docMk/>
          <pc:sldMk cId="0" sldId="264"/>
        </pc:sldMkLst>
        <pc:spChg chg="mod">
          <ac:chgData name="Mykola Maslych" userId="0b9194d5793c6a3e" providerId="LiveId" clId="{3659AC5A-4FBB-4E32-8BED-A04C7E653591}" dt="2025-07-05T20:42:14.702" v="106"/>
          <ac:spMkLst>
            <pc:docMk/>
            <pc:sldMk cId="0" sldId="264"/>
            <ac:spMk id="139" creationId="{00000000-0000-0000-0000-000000000000}"/>
          </ac:spMkLst>
        </pc:spChg>
      </pc:sldChg>
      <pc:sldChg chg="modSp">
        <pc:chgData name="Mykola Maslych" userId="0b9194d5793c6a3e" providerId="LiveId" clId="{3659AC5A-4FBB-4E32-8BED-A04C7E653591}" dt="2025-07-05T20:42:17.201" v="107"/>
        <pc:sldMkLst>
          <pc:docMk/>
          <pc:sldMk cId="0" sldId="265"/>
        </pc:sldMkLst>
        <pc:spChg chg="mod">
          <ac:chgData name="Mykola Maslych" userId="0b9194d5793c6a3e" providerId="LiveId" clId="{3659AC5A-4FBB-4E32-8BED-A04C7E653591}" dt="2025-07-05T20:42:17.201" v="107"/>
          <ac:spMkLst>
            <pc:docMk/>
            <pc:sldMk cId="0" sldId="265"/>
            <ac:spMk id="156" creationId="{00000000-0000-0000-0000-000000000000}"/>
          </ac:spMkLst>
        </pc:spChg>
      </pc:sldChg>
      <pc:sldChg chg="modSp">
        <pc:chgData name="Mykola Maslych" userId="0b9194d5793c6a3e" providerId="LiveId" clId="{3659AC5A-4FBB-4E32-8BED-A04C7E653591}" dt="2025-07-05T20:42:19.731" v="108"/>
        <pc:sldMkLst>
          <pc:docMk/>
          <pc:sldMk cId="0" sldId="266"/>
        </pc:sldMkLst>
        <pc:spChg chg="mod">
          <ac:chgData name="Mykola Maslych" userId="0b9194d5793c6a3e" providerId="LiveId" clId="{3659AC5A-4FBB-4E32-8BED-A04C7E653591}" dt="2025-07-05T20:42:19.731" v="108"/>
          <ac:spMkLst>
            <pc:docMk/>
            <pc:sldMk cId="0" sldId="266"/>
            <ac:spMk id="175" creationId="{00000000-0000-0000-0000-000000000000}"/>
          </ac:spMkLst>
        </pc:spChg>
      </pc:sldChg>
      <pc:sldChg chg="del">
        <pc:chgData name="Mykola Maslych" userId="0b9194d5793c6a3e" providerId="LiveId" clId="{3659AC5A-4FBB-4E32-8BED-A04C7E653591}" dt="2025-07-05T21:16:01.526" v="265" actId="47"/>
        <pc:sldMkLst>
          <pc:docMk/>
          <pc:sldMk cId="0" sldId="267"/>
        </pc:sldMkLst>
      </pc:sldChg>
      <pc:sldChg chg="modSp mod">
        <pc:chgData name="Mykola Maslych" userId="0b9194d5793c6a3e" providerId="LiveId" clId="{3659AC5A-4FBB-4E32-8BED-A04C7E653591}" dt="2025-07-05T23:21:36.798" v="1431" actId="20577"/>
        <pc:sldMkLst>
          <pc:docMk/>
          <pc:sldMk cId="0" sldId="268"/>
        </pc:sldMkLst>
        <pc:spChg chg="mod">
          <ac:chgData name="Mykola Maslych" userId="0b9194d5793c6a3e" providerId="LiveId" clId="{3659AC5A-4FBB-4E32-8BED-A04C7E653591}" dt="2025-07-05T23:21:36.798" v="1431" actId="20577"/>
          <ac:spMkLst>
            <pc:docMk/>
            <pc:sldMk cId="0" sldId="268"/>
            <ac:spMk id="202" creationId="{00000000-0000-0000-0000-000000000000}"/>
          </ac:spMkLst>
        </pc:spChg>
      </pc:sldChg>
      <pc:sldChg chg="addSp delSp modSp del mod">
        <pc:chgData name="Mykola Maslych" userId="0b9194d5793c6a3e" providerId="LiveId" clId="{3659AC5A-4FBB-4E32-8BED-A04C7E653591}" dt="2025-07-05T21:34:52.240" v="346" actId="47"/>
        <pc:sldMkLst>
          <pc:docMk/>
          <pc:sldMk cId="0" sldId="270"/>
        </pc:sldMkLst>
        <pc:spChg chg="mod">
          <ac:chgData name="Mykola Maslych" userId="0b9194d5793c6a3e" providerId="LiveId" clId="{3659AC5A-4FBB-4E32-8BED-A04C7E653591}" dt="2025-07-05T21:32:03.500" v="306" actId="20577"/>
          <ac:spMkLst>
            <pc:docMk/>
            <pc:sldMk cId="0" sldId="270"/>
            <ac:spMk id="214" creationId="{00000000-0000-0000-0000-000000000000}"/>
          </ac:spMkLst>
        </pc:spChg>
        <pc:picChg chg="add">
          <ac:chgData name="Mykola Maslych" userId="0b9194d5793c6a3e" providerId="LiveId" clId="{3659AC5A-4FBB-4E32-8BED-A04C7E653591}" dt="2025-07-05T21:32:09.441" v="309" actId="22"/>
          <ac:picMkLst>
            <pc:docMk/>
            <pc:sldMk cId="0" sldId="270"/>
            <ac:picMk id="4" creationId="{060D4169-A907-C3C2-476B-A1A83BE336EA}"/>
          </ac:picMkLst>
        </pc:picChg>
        <pc:picChg chg="del">
          <ac:chgData name="Mykola Maslych" userId="0b9194d5793c6a3e" providerId="LiveId" clId="{3659AC5A-4FBB-4E32-8BED-A04C7E653591}" dt="2025-07-05T21:32:08.606" v="308" actId="478"/>
          <ac:picMkLst>
            <pc:docMk/>
            <pc:sldMk cId="0" sldId="270"/>
            <ac:picMk id="7" creationId="{29020DB9-2C38-AC99-FB6D-943110867FCF}"/>
          </ac:picMkLst>
        </pc:picChg>
        <pc:picChg chg="del">
          <ac:chgData name="Mykola Maslych" userId="0b9194d5793c6a3e" providerId="LiveId" clId="{3659AC5A-4FBB-4E32-8BED-A04C7E653591}" dt="2025-07-05T21:32:06.684" v="307" actId="478"/>
          <ac:picMkLst>
            <pc:docMk/>
            <pc:sldMk cId="0" sldId="270"/>
            <ac:picMk id="216" creationId="{00000000-0000-0000-0000-000000000000}"/>
          </ac:picMkLst>
        </pc:picChg>
      </pc:sldChg>
      <pc:sldChg chg="modSp mod">
        <pc:chgData name="Mykola Maslych" userId="0b9194d5793c6a3e" providerId="LiveId" clId="{3659AC5A-4FBB-4E32-8BED-A04C7E653591}" dt="2025-07-06T22:09:29.013" v="1432" actId="20577"/>
        <pc:sldMkLst>
          <pc:docMk/>
          <pc:sldMk cId="0" sldId="271"/>
        </pc:sldMkLst>
        <pc:spChg chg="mod">
          <ac:chgData name="Mykola Maslych" userId="0b9194d5793c6a3e" providerId="LiveId" clId="{3659AC5A-4FBB-4E32-8BED-A04C7E653591}" dt="2025-07-05T22:34:49.635" v="1306" actId="113"/>
          <ac:spMkLst>
            <pc:docMk/>
            <pc:sldMk cId="0" sldId="271"/>
            <ac:spMk id="5" creationId="{B62AC6E9-3118-99BE-1CCB-03FAA71C2973}"/>
          </ac:spMkLst>
        </pc:spChg>
        <pc:spChg chg="mod">
          <ac:chgData name="Mykola Maslych" userId="0b9194d5793c6a3e" providerId="LiveId" clId="{3659AC5A-4FBB-4E32-8BED-A04C7E653591}" dt="2025-07-06T22:09:29.013" v="1432" actId="20577"/>
          <ac:spMkLst>
            <pc:docMk/>
            <pc:sldMk cId="0" sldId="271"/>
            <ac:spMk id="10" creationId="{BA9EBB17-21B7-DFBD-2479-D5B22F2D8731}"/>
          </ac:spMkLst>
        </pc:spChg>
      </pc:sldChg>
      <pc:sldChg chg="addSp delSp modSp mod">
        <pc:chgData name="Mykola Maslych" userId="0b9194d5793c6a3e" providerId="LiveId" clId="{3659AC5A-4FBB-4E32-8BED-A04C7E653591}" dt="2025-07-05T21:58:11.584" v="959" actId="20577"/>
        <pc:sldMkLst>
          <pc:docMk/>
          <pc:sldMk cId="1012783598" sldId="272"/>
        </pc:sldMkLst>
        <pc:spChg chg="add mod">
          <ac:chgData name="Mykola Maslych" userId="0b9194d5793c6a3e" providerId="LiveId" clId="{3659AC5A-4FBB-4E32-8BED-A04C7E653591}" dt="2025-07-05T21:50:54.460" v="932" actId="114"/>
          <ac:spMkLst>
            <pc:docMk/>
            <pc:sldMk cId="1012783598" sldId="272"/>
            <ac:spMk id="8" creationId="{758C5538-2013-B016-98BC-CC6AD119E62C}"/>
          </ac:spMkLst>
        </pc:spChg>
        <pc:spChg chg="mod">
          <ac:chgData name="Mykola Maslych" userId="0b9194d5793c6a3e" providerId="LiveId" clId="{3659AC5A-4FBB-4E32-8BED-A04C7E653591}" dt="2025-07-05T21:58:11.584" v="959" actId="20577"/>
          <ac:spMkLst>
            <pc:docMk/>
            <pc:sldMk cId="1012783598" sldId="272"/>
            <ac:spMk id="214" creationId="{C338482F-342A-70D6-B1E5-044CE53B0F75}"/>
          </ac:spMkLst>
        </pc:spChg>
        <pc:picChg chg="add mod">
          <ac:chgData name="Mykola Maslych" userId="0b9194d5793c6a3e" providerId="LiveId" clId="{3659AC5A-4FBB-4E32-8BED-A04C7E653591}" dt="2025-07-05T21:49:18.063" v="749" actId="1076"/>
          <ac:picMkLst>
            <pc:docMk/>
            <pc:sldMk cId="1012783598" sldId="272"/>
            <ac:picMk id="4" creationId="{17184B19-88D9-0F64-5CDF-56E77A139237}"/>
          </ac:picMkLst>
        </pc:picChg>
        <pc:picChg chg="del">
          <ac:chgData name="Mykola Maslych" userId="0b9194d5793c6a3e" providerId="LiveId" clId="{3659AC5A-4FBB-4E32-8BED-A04C7E653591}" dt="2025-07-05T21:46:46.153" v="699" actId="478"/>
          <ac:picMkLst>
            <pc:docMk/>
            <pc:sldMk cId="1012783598" sldId="272"/>
            <ac:picMk id="5" creationId="{A2206A72-6FAD-3936-B88E-A9386E6F009B}"/>
          </ac:picMkLst>
        </pc:picChg>
        <pc:picChg chg="add mod">
          <ac:chgData name="Mykola Maslych" userId="0b9194d5793c6a3e" providerId="LiveId" clId="{3659AC5A-4FBB-4E32-8BED-A04C7E653591}" dt="2025-07-05T21:49:21.737" v="750" actId="1076"/>
          <ac:picMkLst>
            <pc:docMk/>
            <pc:sldMk cId="1012783598" sldId="272"/>
            <ac:picMk id="7" creationId="{7252683F-6EBC-7FB8-ADDC-8F7C6B01830C}"/>
          </ac:picMkLst>
        </pc:picChg>
        <pc:picChg chg="del">
          <ac:chgData name="Mykola Maslych" userId="0b9194d5793c6a3e" providerId="LiveId" clId="{3659AC5A-4FBB-4E32-8BED-A04C7E653591}" dt="2025-07-05T21:46:48.197" v="700" actId="478"/>
          <ac:picMkLst>
            <pc:docMk/>
            <pc:sldMk cId="1012783598" sldId="272"/>
            <ac:picMk id="215" creationId="{7AA1ACE5-1BCB-0C7F-14EF-D16E4E0BA504}"/>
          </ac:picMkLst>
        </pc:picChg>
        <pc:picChg chg="del">
          <ac:chgData name="Mykola Maslych" userId="0b9194d5793c6a3e" providerId="LiveId" clId="{3659AC5A-4FBB-4E32-8BED-A04C7E653591}" dt="2025-07-05T21:46:46.153" v="699" actId="478"/>
          <ac:picMkLst>
            <pc:docMk/>
            <pc:sldMk cId="1012783598" sldId="272"/>
            <ac:picMk id="216" creationId="{EEE70A1B-EB2E-63D8-4C3E-D0CE02567F88}"/>
          </ac:picMkLst>
        </pc:picChg>
      </pc:sldChg>
      <pc:sldChg chg="addSp delSp modSp mod delAnim modAnim">
        <pc:chgData name="Mykola Maslych" userId="0b9194d5793c6a3e" providerId="LiveId" clId="{3659AC5A-4FBB-4E32-8BED-A04C7E653591}" dt="2025-07-05T21:08:31.816" v="263" actId="1076"/>
        <pc:sldMkLst>
          <pc:docMk/>
          <pc:sldMk cId="1511050668" sldId="274"/>
        </pc:sldMkLst>
        <pc:spChg chg="del">
          <ac:chgData name="Mykola Maslych" userId="0b9194d5793c6a3e" providerId="LiveId" clId="{3659AC5A-4FBB-4E32-8BED-A04C7E653591}" dt="2025-07-05T20:57:26.694" v="111" actId="478"/>
          <ac:spMkLst>
            <pc:docMk/>
            <pc:sldMk cId="1511050668" sldId="274"/>
            <ac:spMk id="3" creationId="{6D6FA249-2CB9-DC1C-634E-CB141A9B24D6}"/>
          </ac:spMkLst>
        </pc:spChg>
        <pc:spChg chg="add mod">
          <ac:chgData name="Mykola Maslych" userId="0b9194d5793c6a3e" providerId="LiveId" clId="{3659AC5A-4FBB-4E32-8BED-A04C7E653591}" dt="2025-07-05T21:05:07.003" v="241" actId="20577"/>
          <ac:spMkLst>
            <pc:docMk/>
            <pc:sldMk cId="1511050668" sldId="274"/>
            <ac:spMk id="5" creationId="{DFD28D26-6B4D-229D-3976-2798EDC2907A}"/>
          </ac:spMkLst>
        </pc:spChg>
        <pc:spChg chg="del">
          <ac:chgData name="Mykola Maslych" userId="0b9194d5793c6a3e" providerId="LiveId" clId="{3659AC5A-4FBB-4E32-8BED-A04C7E653591}" dt="2025-07-05T20:57:26.694" v="111" actId="478"/>
          <ac:spMkLst>
            <pc:docMk/>
            <pc:sldMk cId="1511050668" sldId="274"/>
            <ac:spMk id="7" creationId="{30DEFA55-CE38-3624-04F9-4E5FFF87718E}"/>
          </ac:spMkLst>
        </pc:spChg>
        <pc:spChg chg="del">
          <ac:chgData name="Mykola Maslych" userId="0b9194d5793c6a3e" providerId="LiveId" clId="{3659AC5A-4FBB-4E32-8BED-A04C7E653591}" dt="2025-07-05T20:57:26.694" v="111" actId="478"/>
          <ac:spMkLst>
            <pc:docMk/>
            <pc:sldMk cId="1511050668" sldId="274"/>
            <ac:spMk id="8" creationId="{C504C43E-174A-9F9E-3011-BADD5D2A940F}"/>
          </ac:spMkLst>
        </pc:spChg>
        <pc:spChg chg="mod">
          <ac:chgData name="Mykola Maslych" userId="0b9194d5793c6a3e" providerId="LiveId" clId="{3659AC5A-4FBB-4E32-8BED-A04C7E653591}" dt="2025-07-05T21:03:46.940" v="132" actId="20577"/>
          <ac:spMkLst>
            <pc:docMk/>
            <pc:sldMk cId="1511050668" sldId="274"/>
            <ac:spMk id="175" creationId="{74D997C9-85D4-1687-4CAB-CED011586C9C}"/>
          </ac:spMkLst>
        </pc:spChg>
        <pc:picChg chg="add del mod">
          <ac:chgData name="Mykola Maslych" userId="0b9194d5793c6a3e" providerId="LiveId" clId="{3659AC5A-4FBB-4E32-8BED-A04C7E653591}" dt="2025-07-05T21:02:06.509" v="124" actId="478"/>
          <ac:picMkLst>
            <pc:docMk/>
            <pc:sldMk cId="1511050668" sldId="274"/>
            <ac:picMk id="3" creationId="{28D129D0-D29A-BA99-663E-0004E1B332EA}"/>
          </ac:picMkLst>
        </pc:picChg>
        <pc:picChg chg="add del mod">
          <ac:chgData name="Mykola Maslych" userId="0b9194d5793c6a3e" providerId="LiveId" clId="{3659AC5A-4FBB-4E32-8BED-A04C7E653591}" dt="2025-07-05T21:01:10.309" v="120" actId="478"/>
          <ac:picMkLst>
            <pc:docMk/>
            <pc:sldMk cId="1511050668" sldId="274"/>
            <ac:picMk id="3" creationId="{DAB31000-DCD8-E457-60E7-B7566A1E801E}"/>
          </ac:picMkLst>
        </pc:picChg>
        <pc:picChg chg="add del mod">
          <ac:chgData name="Mykola Maslych" userId="0b9194d5793c6a3e" providerId="LiveId" clId="{3659AC5A-4FBB-4E32-8BED-A04C7E653591}" dt="2025-07-05T21:08:07.312" v="257" actId="478"/>
          <ac:picMkLst>
            <pc:docMk/>
            <pc:sldMk cId="1511050668" sldId="274"/>
            <ac:picMk id="4" creationId="{97390BAC-5BCC-1EC6-BEE8-91AC0FD02563}"/>
          </ac:picMkLst>
        </pc:picChg>
        <pc:picChg chg="add del mod">
          <ac:chgData name="Mykola Maslych" userId="0b9194d5793c6a3e" providerId="LiveId" clId="{3659AC5A-4FBB-4E32-8BED-A04C7E653591}" dt="2025-07-05T21:00:15.111" v="117" actId="478"/>
          <ac:picMkLst>
            <pc:docMk/>
            <pc:sldMk cId="1511050668" sldId="274"/>
            <ac:picMk id="4" creationId="{DB3DD7DC-E460-0C2B-256E-85264113CF4C}"/>
          </ac:picMkLst>
        </pc:picChg>
        <pc:picChg chg="add del mod">
          <ac:chgData name="Mykola Maslych" userId="0b9194d5793c6a3e" providerId="LiveId" clId="{3659AC5A-4FBB-4E32-8BED-A04C7E653591}" dt="2025-07-05T21:01:38.787" v="122" actId="478"/>
          <ac:picMkLst>
            <pc:docMk/>
            <pc:sldMk cId="1511050668" sldId="274"/>
            <ac:picMk id="5" creationId="{EE77EA9D-7DF8-14F1-85CA-162E2D5AD097}"/>
          </ac:picMkLst>
        </pc:picChg>
        <pc:picChg chg="add mod">
          <ac:chgData name="Mykola Maslych" userId="0b9194d5793c6a3e" providerId="LiveId" clId="{3659AC5A-4FBB-4E32-8BED-A04C7E653591}" dt="2025-07-05T21:08:31.816" v="263" actId="1076"/>
          <ac:picMkLst>
            <pc:docMk/>
            <pc:sldMk cId="1511050668" sldId="274"/>
            <ac:picMk id="6" creationId="{368B37B7-EA81-681D-6ABF-5388B17BC021}"/>
          </ac:picMkLst>
        </pc:picChg>
        <pc:picChg chg="del">
          <ac:chgData name="Mykola Maslych" userId="0b9194d5793c6a3e" providerId="LiveId" clId="{3659AC5A-4FBB-4E32-8BED-A04C7E653591}" dt="2025-07-05T20:57:26.694" v="111" actId="478"/>
          <ac:picMkLst>
            <pc:docMk/>
            <pc:sldMk cId="1511050668" sldId="274"/>
            <ac:picMk id="10" creationId="{645B67CF-1206-EA41-69B3-43765A9BEC81}"/>
          </ac:picMkLst>
        </pc:picChg>
        <pc:picChg chg="del">
          <ac:chgData name="Mykola Maslych" userId="0b9194d5793c6a3e" providerId="LiveId" clId="{3659AC5A-4FBB-4E32-8BED-A04C7E653591}" dt="2025-07-05T20:57:26.694" v="111" actId="478"/>
          <ac:picMkLst>
            <pc:docMk/>
            <pc:sldMk cId="1511050668" sldId="274"/>
            <ac:picMk id="12" creationId="{7D1FDFC5-F243-9011-B6ED-9942A6CBB223}"/>
          </ac:picMkLst>
        </pc:picChg>
        <pc:picChg chg="del">
          <ac:chgData name="Mykola Maslych" userId="0b9194d5793c6a3e" providerId="LiveId" clId="{3659AC5A-4FBB-4E32-8BED-A04C7E653591}" dt="2025-07-05T20:57:26.694" v="111" actId="478"/>
          <ac:picMkLst>
            <pc:docMk/>
            <pc:sldMk cId="1511050668" sldId="274"/>
            <ac:picMk id="14" creationId="{9D32467A-99A0-F9CF-9F63-F04F252141F2}"/>
          </ac:picMkLst>
        </pc:picChg>
      </pc:sldChg>
      <pc:sldChg chg="modSp mod">
        <pc:chgData name="Mykola Maslych" userId="0b9194d5793c6a3e" providerId="LiveId" clId="{3659AC5A-4FBB-4E32-8BED-A04C7E653591}" dt="2025-07-05T23:18:13.321" v="1401" actId="20577"/>
        <pc:sldMkLst>
          <pc:docMk/>
          <pc:sldMk cId="3799349179" sldId="275"/>
        </pc:sldMkLst>
        <pc:spChg chg="mod">
          <ac:chgData name="Mykola Maslych" userId="0b9194d5793c6a3e" providerId="LiveId" clId="{3659AC5A-4FBB-4E32-8BED-A04C7E653591}" dt="2025-07-05T23:18:13.321" v="1401" actId="20577"/>
          <ac:spMkLst>
            <pc:docMk/>
            <pc:sldMk cId="3799349179" sldId="275"/>
            <ac:spMk id="3" creationId="{AA93727D-A99B-E452-0621-4C3CF8BEB7AE}"/>
          </ac:spMkLst>
        </pc:spChg>
      </pc:sldChg>
      <pc:sldChg chg="delSp modSp mod">
        <pc:chgData name="Mykola Maslych" userId="0b9194d5793c6a3e" providerId="LiveId" clId="{3659AC5A-4FBB-4E32-8BED-A04C7E653591}" dt="2025-07-05T23:16:00.859" v="1321" actId="20577"/>
        <pc:sldMkLst>
          <pc:docMk/>
          <pc:sldMk cId="1509675531" sldId="276"/>
        </pc:sldMkLst>
        <pc:spChg chg="mod">
          <ac:chgData name="Mykola Maslych" userId="0b9194d5793c6a3e" providerId="LiveId" clId="{3659AC5A-4FBB-4E32-8BED-A04C7E653591}" dt="2025-07-05T23:16:00.859" v="1321" actId="20577"/>
          <ac:spMkLst>
            <pc:docMk/>
            <pc:sldMk cId="1509675531" sldId="276"/>
            <ac:spMk id="2" creationId="{5E4A03F9-C57A-20F1-72EB-7EC5C6308BDD}"/>
          </ac:spMkLst>
        </pc:spChg>
        <pc:spChg chg="mod">
          <ac:chgData name="Mykola Maslych" userId="0b9194d5793c6a3e" providerId="LiveId" clId="{3659AC5A-4FBB-4E32-8BED-A04C7E653591}" dt="2025-07-05T22:25:08.068" v="1240" actId="14100"/>
          <ac:spMkLst>
            <pc:docMk/>
            <pc:sldMk cId="1509675531" sldId="276"/>
            <ac:spMk id="3" creationId="{3B5233C2-08E7-0A4B-2CEA-8CF4FB93EA86}"/>
          </ac:spMkLst>
        </pc:spChg>
        <pc:spChg chg="del">
          <ac:chgData name="Mykola Maslych" userId="0b9194d5793c6a3e" providerId="LiveId" clId="{3659AC5A-4FBB-4E32-8BED-A04C7E653591}" dt="2025-07-05T22:04:50.833" v="960" actId="478"/>
          <ac:spMkLst>
            <pc:docMk/>
            <pc:sldMk cId="1509675531" sldId="276"/>
            <ac:spMk id="7" creationId="{E04FEAC6-69D2-199B-ADC3-B38CF2381494}"/>
          </ac:spMkLst>
        </pc:spChg>
        <pc:spChg chg="mod">
          <ac:chgData name="Mykola Maslych" userId="0b9194d5793c6a3e" providerId="LiveId" clId="{3659AC5A-4FBB-4E32-8BED-A04C7E653591}" dt="2025-07-05T22:20:05.992" v="1165" actId="1036"/>
          <ac:spMkLst>
            <pc:docMk/>
            <pc:sldMk cId="1509675531" sldId="276"/>
            <ac:spMk id="11" creationId="{3F40E750-0C07-FF20-0446-72F2D3BB4276}"/>
          </ac:spMkLst>
        </pc:spChg>
        <pc:spChg chg="mod">
          <ac:chgData name="Mykola Maslych" userId="0b9194d5793c6a3e" providerId="LiveId" clId="{3659AC5A-4FBB-4E32-8BED-A04C7E653591}" dt="2025-07-05T22:19:36.203" v="1128" actId="1036"/>
          <ac:spMkLst>
            <pc:docMk/>
            <pc:sldMk cId="1509675531" sldId="276"/>
            <ac:spMk id="13" creationId="{F741962F-7F65-3BB1-B7E1-07735E4DDA5E}"/>
          </ac:spMkLst>
        </pc:spChg>
        <pc:picChg chg="del">
          <ac:chgData name="Mykola Maslych" userId="0b9194d5793c6a3e" providerId="LiveId" clId="{3659AC5A-4FBB-4E32-8BED-A04C7E653591}" dt="2025-07-05T22:04:50.833" v="960" actId="478"/>
          <ac:picMkLst>
            <pc:docMk/>
            <pc:sldMk cId="1509675531" sldId="276"/>
            <ac:picMk id="5" creationId="{D878BE99-2654-C550-C518-1EBCCB0C6EF6}"/>
          </ac:picMkLst>
        </pc:picChg>
        <pc:picChg chg="mod">
          <ac:chgData name="Mykola Maslych" userId="0b9194d5793c6a3e" providerId="LiveId" clId="{3659AC5A-4FBB-4E32-8BED-A04C7E653591}" dt="2025-07-05T22:20:05.992" v="1165" actId="1036"/>
          <ac:picMkLst>
            <pc:docMk/>
            <pc:sldMk cId="1509675531" sldId="276"/>
            <ac:picMk id="1026" creationId="{9E2DBFED-A0E8-CC27-761F-95548E93813D}"/>
          </ac:picMkLst>
        </pc:picChg>
        <pc:picChg chg="mod">
          <ac:chgData name="Mykola Maslych" userId="0b9194d5793c6a3e" providerId="LiveId" clId="{3659AC5A-4FBB-4E32-8BED-A04C7E653591}" dt="2025-07-05T22:20:11.905" v="1175" actId="1038"/>
          <ac:picMkLst>
            <pc:docMk/>
            <pc:sldMk cId="1509675531" sldId="276"/>
            <ac:picMk id="1028" creationId="{2C772B95-B1ED-5C7C-D031-ADF6982F5DFB}"/>
          </ac:picMkLst>
        </pc:picChg>
      </pc:sldChg>
      <pc:sldChg chg="modSp mod">
        <pc:chgData name="Mykola Maslych" userId="0b9194d5793c6a3e" providerId="LiveId" clId="{3659AC5A-4FBB-4E32-8BED-A04C7E653591}" dt="2025-07-05T23:16:59.636" v="1353" actId="20577"/>
        <pc:sldMkLst>
          <pc:docMk/>
          <pc:sldMk cId="1001847537" sldId="277"/>
        </pc:sldMkLst>
        <pc:spChg chg="mod">
          <ac:chgData name="Mykola Maslych" userId="0b9194d5793c6a3e" providerId="LiveId" clId="{3659AC5A-4FBB-4E32-8BED-A04C7E653591}" dt="2025-07-05T23:16:59.636" v="1353" actId="20577"/>
          <ac:spMkLst>
            <pc:docMk/>
            <pc:sldMk cId="1001847537" sldId="277"/>
            <ac:spMk id="2" creationId="{4C0096C4-A5FA-9F5E-9D6F-0EF2D6BBD77C}"/>
          </ac:spMkLst>
        </pc:spChg>
        <pc:spChg chg="mod">
          <ac:chgData name="Mykola Maslych" userId="0b9194d5793c6a3e" providerId="LiveId" clId="{3659AC5A-4FBB-4E32-8BED-A04C7E653591}" dt="2025-07-05T22:30:41.564" v="1294" actId="5793"/>
          <ac:spMkLst>
            <pc:docMk/>
            <pc:sldMk cId="1001847537" sldId="277"/>
            <ac:spMk id="3" creationId="{ADC8C791-397F-3521-3716-9F20F463064E}"/>
          </ac:spMkLst>
        </pc:spChg>
      </pc:sldChg>
      <pc:sldChg chg="add">
        <pc:chgData name="Mykola Maslych" userId="0b9194d5793c6a3e" providerId="LiveId" clId="{3659AC5A-4FBB-4E32-8BED-A04C7E653591}" dt="2025-07-05T21:11:09.344" v="264" actId="2890"/>
        <pc:sldMkLst>
          <pc:docMk/>
          <pc:sldMk cId="2197687353" sldId="278"/>
        </pc:sldMkLst>
      </pc:sldChg>
      <pc:sldChg chg="addSp delSp modSp add del mod">
        <pc:chgData name="Mykola Maslych" userId="0b9194d5793c6a3e" providerId="LiveId" clId="{3659AC5A-4FBB-4E32-8BED-A04C7E653591}" dt="2025-07-05T21:46:20.650" v="694" actId="404"/>
        <pc:sldMkLst>
          <pc:docMk/>
          <pc:sldMk cId="1531713301" sldId="279"/>
        </pc:sldMkLst>
        <pc:spChg chg="add mod">
          <ac:chgData name="Mykola Maslych" userId="0b9194d5793c6a3e" providerId="LiveId" clId="{3659AC5A-4FBB-4E32-8BED-A04C7E653591}" dt="2025-07-05T21:46:20.650" v="694" actId="404"/>
          <ac:spMkLst>
            <pc:docMk/>
            <pc:sldMk cId="1531713301" sldId="279"/>
            <ac:spMk id="5" creationId="{918D5C32-356A-19DA-911A-E349064A118C}"/>
          </ac:spMkLst>
        </pc:spChg>
        <pc:spChg chg="mod">
          <ac:chgData name="Mykola Maslych" userId="0b9194d5793c6a3e" providerId="LiveId" clId="{3659AC5A-4FBB-4E32-8BED-A04C7E653591}" dt="2025-07-05T21:39:02.087" v="549" actId="20577"/>
          <ac:spMkLst>
            <pc:docMk/>
            <pc:sldMk cId="1531713301" sldId="279"/>
            <ac:spMk id="214" creationId="{252DE0F0-683A-B1CD-5B0F-3AB4CE172210}"/>
          </ac:spMkLst>
        </pc:spChg>
        <pc:picChg chg="add mod modCrop">
          <ac:chgData name="Mykola Maslych" userId="0b9194d5793c6a3e" providerId="LiveId" clId="{3659AC5A-4FBB-4E32-8BED-A04C7E653591}" dt="2025-07-05T21:43:55.792" v="682" actId="732"/>
          <ac:picMkLst>
            <pc:docMk/>
            <pc:sldMk cId="1531713301" sldId="279"/>
            <ac:picMk id="4" creationId="{CCBA38AA-55D9-8F00-7C69-B2703D91D812}"/>
          </ac:picMkLst>
        </pc:picChg>
        <pc:picChg chg="add del mod">
          <ac:chgData name="Mykola Maslych" userId="0b9194d5793c6a3e" providerId="LiveId" clId="{3659AC5A-4FBB-4E32-8BED-A04C7E653591}" dt="2025-07-05T21:44:57.178" v="689" actId="478"/>
          <ac:picMkLst>
            <pc:docMk/>
            <pc:sldMk cId="1531713301" sldId="279"/>
            <ac:picMk id="6" creationId="{47C905D2-0027-0001-357C-199A1671C7C7}"/>
          </ac:picMkLst>
        </pc:picChg>
        <pc:picChg chg="del">
          <ac:chgData name="Mykola Maslych" userId="0b9194d5793c6a3e" providerId="LiveId" clId="{3659AC5A-4FBB-4E32-8BED-A04C7E653591}" dt="2025-07-05T21:39:57.304" v="552" actId="478"/>
          <ac:picMkLst>
            <pc:docMk/>
            <pc:sldMk cId="1531713301" sldId="279"/>
            <ac:picMk id="7" creationId="{2938699B-1944-5A78-5ADC-A622AEAC97F2}"/>
          </ac:picMkLst>
        </pc:picChg>
        <pc:picChg chg="add mod modCrop">
          <ac:chgData name="Mykola Maslych" userId="0b9194d5793c6a3e" providerId="LiveId" clId="{3659AC5A-4FBB-4E32-8BED-A04C7E653591}" dt="2025-07-05T21:45:19.573" v="693" actId="732"/>
          <ac:picMkLst>
            <pc:docMk/>
            <pc:sldMk cId="1531713301" sldId="279"/>
            <ac:picMk id="8" creationId="{C314F1E3-F464-3DFF-A605-B82803A585B7}"/>
          </ac:picMkLst>
        </pc:picChg>
        <pc:picChg chg="del">
          <ac:chgData name="Mykola Maslych" userId="0b9194d5793c6a3e" providerId="LiveId" clId="{3659AC5A-4FBB-4E32-8BED-A04C7E653591}" dt="2025-07-05T21:39:58.777" v="553" actId="478"/>
          <ac:picMkLst>
            <pc:docMk/>
            <pc:sldMk cId="1531713301" sldId="279"/>
            <ac:picMk id="216" creationId="{D9E1E090-45C8-1F9A-A0F7-FAA0BE715615}"/>
          </ac:picMkLst>
        </pc:picChg>
      </pc:sldChg>
      <pc:sldChg chg="addSp delSp modSp add mod">
        <pc:chgData name="Mykola Maslych" userId="0b9194d5793c6a3e" providerId="LiveId" clId="{3659AC5A-4FBB-4E32-8BED-A04C7E653591}" dt="2025-07-05T21:37:14.973" v="529" actId="732"/>
        <pc:sldMkLst>
          <pc:docMk/>
          <pc:sldMk cId="2436325568" sldId="280"/>
        </pc:sldMkLst>
        <pc:spChg chg="add del">
          <ac:chgData name="Mykola Maslych" userId="0b9194d5793c6a3e" providerId="LiveId" clId="{3659AC5A-4FBB-4E32-8BED-A04C7E653591}" dt="2025-07-05T21:34:45.275" v="345" actId="22"/>
          <ac:spMkLst>
            <pc:docMk/>
            <pc:sldMk cId="2436325568" sldId="280"/>
            <ac:spMk id="5" creationId="{D82ACB53-741C-2004-C46D-A925C5C43E24}"/>
          </ac:spMkLst>
        </pc:spChg>
        <pc:spChg chg="add mod">
          <ac:chgData name="Mykola Maslych" userId="0b9194d5793c6a3e" providerId="LiveId" clId="{3659AC5A-4FBB-4E32-8BED-A04C7E653591}" dt="2025-07-05T21:35:03.607" v="354" actId="20577"/>
          <ac:spMkLst>
            <pc:docMk/>
            <pc:sldMk cId="2436325568" sldId="280"/>
            <ac:spMk id="6" creationId="{2903DA13-63CD-36BB-AB21-8C4B5B7C2D94}"/>
          </ac:spMkLst>
        </pc:spChg>
        <pc:spChg chg="add del">
          <ac:chgData name="Mykola Maslych" userId="0b9194d5793c6a3e" providerId="LiveId" clId="{3659AC5A-4FBB-4E32-8BED-A04C7E653591}" dt="2025-07-05T21:35:11.594" v="356" actId="22"/>
          <ac:spMkLst>
            <pc:docMk/>
            <pc:sldMk cId="2436325568" sldId="280"/>
            <ac:spMk id="8" creationId="{F9142AA8-F41C-51C4-70DD-F14B21C3143E}"/>
          </ac:spMkLst>
        </pc:spChg>
        <pc:spChg chg="add del">
          <ac:chgData name="Mykola Maslych" userId="0b9194d5793c6a3e" providerId="LiveId" clId="{3659AC5A-4FBB-4E32-8BED-A04C7E653591}" dt="2025-07-05T21:35:12.901" v="358" actId="22"/>
          <ac:spMkLst>
            <pc:docMk/>
            <pc:sldMk cId="2436325568" sldId="280"/>
            <ac:spMk id="10" creationId="{3897568C-A114-498B-E498-C4AF34697845}"/>
          </ac:spMkLst>
        </pc:spChg>
        <pc:spChg chg="add mod">
          <ac:chgData name="Mykola Maslych" userId="0b9194d5793c6a3e" providerId="LiveId" clId="{3659AC5A-4FBB-4E32-8BED-A04C7E653591}" dt="2025-07-05T21:36:59.515" v="528" actId="20577"/>
          <ac:spMkLst>
            <pc:docMk/>
            <pc:sldMk cId="2436325568" sldId="280"/>
            <ac:spMk id="11" creationId="{F9E0DC48-9DFC-0546-8EB9-5564303140DD}"/>
          </ac:spMkLst>
        </pc:spChg>
        <pc:spChg chg="mod">
          <ac:chgData name="Mykola Maslych" userId="0b9194d5793c6a3e" providerId="LiveId" clId="{3659AC5A-4FBB-4E32-8BED-A04C7E653591}" dt="2025-07-05T21:35:44.958" v="371" actId="20577"/>
          <ac:spMkLst>
            <pc:docMk/>
            <pc:sldMk cId="2436325568" sldId="280"/>
            <ac:spMk id="214" creationId="{F462908E-4A97-861B-E748-2DE194EACFF2}"/>
          </ac:spMkLst>
        </pc:spChg>
        <pc:picChg chg="mod modCrop">
          <ac:chgData name="Mykola Maslych" userId="0b9194d5793c6a3e" providerId="LiveId" clId="{3659AC5A-4FBB-4E32-8BED-A04C7E653591}" dt="2025-07-05T21:37:14.973" v="529" actId="732"/>
          <ac:picMkLst>
            <pc:docMk/>
            <pc:sldMk cId="2436325568" sldId="280"/>
            <ac:picMk id="4" creationId="{43694AB6-3FC0-1D21-948E-60D2737C4402}"/>
          </ac:picMkLst>
        </pc:picChg>
      </pc:sldChg>
      <pc:sldChg chg="add">
        <pc:chgData name="Mykola Maslych" userId="0b9194d5793c6a3e" providerId="LiveId" clId="{3659AC5A-4FBB-4E32-8BED-A04C7E653591}" dt="2025-07-05T21:36:54.710" v="527" actId="2890"/>
        <pc:sldMkLst>
          <pc:docMk/>
          <pc:sldMk cId="3060931284" sldId="281"/>
        </pc:sldMkLst>
      </pc:sldChg>
      <pc:sldChg chg="addSp delSp modSp add mod">
        <pc:chgData name="Mykola Maslych" userId="0b9194d5793c6a3e" providerId="LiveId" clId="{3659AC5A-4FBB-4E32-8BED-A04C7E653591}" dt="2025-07-05T21:46:24.243" v="695" actId="404"/>
        <pc:sldMkLst>
          <pc:docMk/>
          <pc:sldMk cId="3847877887" sldId="282"/>
        </pc:sldMkLst>
        <pc:spChg chg="mod">
          <ac:chgData name="Mykola Maslych" userId="0b9194d5793c6a3e" providerId="LiveId" clId="{3659AC5A-4FBB-4E32-8BED-A04C7E653591}" dt="2025-07-05T21:46:24.243" v="695" actId="404"/>
          <ac:spMkLst>
            <pc:docMk/>
            <pc:sldMk cId="3847877887" sldId="282"/>
            <ac:spMk id="5" creationId="{35F2C556-C0B1-C605-F006-53A80F6C0E14}"/>
          </ac:spMkLst>
        </pc:spChg>
        <pc:picChg chg="add del mod modCrop">
          <ac:chgData name="Mykola Maslych" userId="0b9194d5793c6a3e" providerId="LiveId" clId="{3659AC5A-4FBB-4E32-8BED-A04C7E653591}" dt="2025-07-05T21:44:41.945" v="687" actId="21"/>
          <ac:picMkLst>
            <pc:docMk/>
            <pc:sldMk cId="3847877887" sldId="282"/>
            <ac:picMk id="3" creationId="{47C905D2-0027-0001-357C-199A1671C7C7}"/>
          </ac:picMkLst>
        </pc:picChg>
      </pc:sldChg>
    </pc:docChg>
  </pc:docChgLst>
  <pc:docChgLst>
    <pc:chgData name="Mykola Maslych" userId="0b9194d5793c6a3e" providerId="LiveId" clId="{54AFF018-929E-44FF-BE30-0DDC4BE8CD95}"/>
    <pc:docChg chg="undo custSel addSld delSld modSld">
      <pc:chgData name="Mykola Maslych" userId="0b9194d5793c6a3e" providerId="LiveId" clId="{54AFF018-929E-44FF-BE30-0DDC4BE8CD95}" dt="2025-02-27T01:42:30.263" v="32" actId="478"/>
      <pc:docMkLst>
        <pc:docMk/>
      </pc:docMkLst>
      <pc:sldChg chg="del">
        <pc:chgData name="Mykola Maslych" userId="0b9194d5793c6a3e" providerId="LiveId" clId="{54AFF018-929E-44FF-BE30-0DDC4BE8CD95}" dt="2025-02-27T01:42:26.867" v="31" actId="47"/>
        <pc:sldMkLst>
          <pc:docMk/>
          <pc:sldMk cId="0" sldId="269"/>
        </pc:sldMkLst>
      </pc:sldChg>
      <pc:sldChg chg="addSp delSp modSp mod">
        <pc:chgData name="Mykola Maslych" userId="0b9194d5793c6a3e" providerId="LiveId" clId="{54AFF018-929E-44FF-BE30-0DDC4BE8CD95}" dt="2025-02-27T01:42:30.263" v="32" actId="478"/>
        <pc:sldMkLst>
          <pc:docMk/>
          <pc:sldMk cId="0" sldId="270"/>
        </pc:sldMkLst>
      </pc:sldChg>
      <pc:sldChg chg="add">
        <pc:chgData name="Mykola Maslych" userId="0b9194d5793c6a3e" providerId="LiveId" clId="{54AFF018-929E-44FF-BE30-0DDC4BE8CD95}" dt="2025-02-27T01:42:24.750" v="30" actId="2890"/>
        <pc:sldMkLst>
          <pc:docMk/>
          <pc:sldMk cId="1012783598" sldId="272"/>
        </pc:sldMkLst>
      </pc:sldChg>
    </pc:docChg>
  </pc:docChgLst>
  <pc:docChgLst>
    <pc:chgData name="Mykola Maslych" userId="0b9194d5793c6a3e" providerId="LiveId" clId="{08044123-AD7A-4A5A-B2A4-0B9FF5B2BC92}"/>
    <pc:docChg chg="undo redo custSel addSld modSld">
      <pc:chgData name="Mykola Maslych" userId="0b9194d5793c6a3e" providerId="LiveId" clId="{08044123-AD7A-4A5A-B2A4-0B9FF5B2BC92}" dt="2025-07-01T21:09:55.421" v="1518" actId="20577"/>
      <pc:docMkLst>
        <pc:docMk/>
      </pc:docMkLst>
      <pc:sldChg chg="modSp mod">
        <pc:chgData name="Mykola Maslych" userId="0b9194d5793c6a3e" providerId="LiveId" clId="{08044123-AD7A-4A5A-B2A4-0B9FF5B2BC92}" dt="2025-07-01T21:09:55.421" v="1518" actId="20577"/>
        <pc:sldMkLst>
          <pc:docMk/>
          <pc:sldMk cId="1012783598" sldId="272"/>
        </pc:sldMkLst>
        <pc:spChg chg="mod">
          <ac:chgData name="Mykola Maslych" userId="0b9194d5793c6a3e" providerId="LiveId" clId="{08044123-AD7A-4A5A-B2A4-0B9FF5B2BC92}" dt="2025-07-01T21:09:55.421" v="1518" actId="20577"/>
          <ac:spMkLst>
            <pc:docMk/>
            <pc:sldMk cId="1012783598" sldId="272"/>
            <ac:spMk id="214" creationId="{C338482F-342A-70D6-B1E5-044CE53B0F75}"/>
          </ac:spMkLst>
        </pc:spChg>
      </pc:sldChg>
      <pc:sldChg chg="modSp mod">
        <pc:chgData name="Mykola Maslych" userId="0b9194d5793c6a3e" providerId="LiveId" clId="{08044123-AD7A-4A5A-B2A4-0B9FF5B2BC92}" dt="2025-07-01T21:04:13.022" v="1455" actId="20577"/>
        <pc:sldMkLst>
          <pc:docMk/>
          <pc:sldMk cId="1511050668" sldId="274"/>
        </pc:sldMkLst>
        <pc:spChg chg="mod">
          <ac:chgData name="Mykola Maslych" userId="0b9194d5793c6a3e" providerId="LiveId" clId="{08044123-AD7A-4A5A-B2A4-0B9FF5B2BC92}" dt="2025-07-01T21:04:13.022" v="1455" actId="20577"/>
          <ac:spMkLst>
            <pc:docMk/>
            <pc:sldMk cId="1511050668" sldId="274"/>
            <ac:spMk id="175" creationId="{74D997C9-85D4-1687-4CAB-CED011586C9C}"/>
          </ac:spMkLst>
        </pc:spChg>
      </pc:sldChg>
      <pc:sldChg chg="addSp modSp new mod">
        <pc:chgData name="Mykola Maslych" userId="0b9194d5793c6a3e" providerId="LiveId" clId="{08044123-AD7A-4A5A-B2A4-0B9FF5B2BC92}" dt="2025-07-01T20:20:48.986" v="238" actId="207"/>
        <pc:sldMkLst>
          <pc:docMk/>
          <pc:sldMk cId="3799349179" sldId="275"/>
        </pc:sldMkLst>
        <pc:spChg chg="mod">
          <ac:chgData name="Mykola Maslych" userId="0b9194d5793c6a3e" providerId="LiveId" clId="{08044123-AD7A-4A5A-B2A4-0B9FF5B2BC92}" dt="2025-07-01T20:17:26.284" v="33" actId="255"/>
          <ac:spMkLst>
            <pc:docMk/>
            <pc:sldMk cId="3799349179" sldId="275"/>
            <ac:spMk id="2" creationId="{9869CE8B-1B9E-6537-34F4-D2773C6F9F8B}"/>
          </ac:spMkLst>
        </pc:spChg>
        <pc:spChg chg="mod">
          <ac:chgData name="Mykola Maslych" userId="0b9194d5793c6a3e" providerId="LiveId" clId="{08044123-AD7A-4A5A-B2A4-0B9FF5B2BC92}" dt="2025-07-01T20:20:48.986" v="238" actId="207"/>
          <ac:spMkLst>
            <pc:docMk/>
            <pc:sldMk cId="3799349179" sldId="275"/>
            <ac:spMk id="3" creationId="{AA93727D-A99B-E452-0621-4C3CF8BEB7AE}"/>
          </ac:spMkLst>
        </pc:spChg>
        <pc:spChg chg="add mod">
          <ac:chgData name="Mykola Maslych" userId="0b9194d5793c6a3e" providerId="LiveId" clId="{08044123-AD7A-4A5A-B2A4-0B9FF5B2BC92}" dt="2025-07-01T20:17:20.306" v="32" actId="2711"/>
          <ac:spMkLst>
            <pc:docMk/>
            <pc:sldMk cId="3799349179" sldId="275"/>
            <ac:spMk id="4" creationId="{ED94A290-335D-1878-D189-0A1917150C60}"/>
          </ac:spMkLst>
        </pc:spChg>
      </pc:sldChg>
      <pc:sldChg chg="addSp delSp modSp new mod">
        <pc:chgData name="Mykola Maslych" userId="0b9194d5793c6a3e" providerId="LiveId" clId="{08044123-AD7A-4A5A-B2A4-0B9FF5B2BC92}" dt="2025-07-01T20:46:54.256" v="896" actId="6549"/>
        <pc:sldMkLst>
          <pc:docMk/>
          <pc:sldMk cId="1509675531" sldId="276"/>
        </pc:sldMkLst>
        <pc:spChg chg="mod">
          <ac:chgData name="Mykola Maslych" userId="0b9194d5793c6a3e" providerId="LiveId" clId="{08044123-AD7A-4A5A-B2A4-0B9FF5B2BC92}" dt="2025-07-01T20:22:21.977" v="250" actId="20577"/>
          <ac:spMkLst>
            <pc:docMk/>
            <pc:sldMk cId="1509675531" sldId="276"/>
            <ac:spMk id="2" creationId="{5E4A03F9-C57A-20F1-72EB-7EC5C6308BDD}"/>
          </ac:spMkLst>
        </pc:spChg>
        <pc:spChg chg="mod">
          <ac:chgData name="Mykola Maslych" userId="0b9194d5793c6a3e" providerId="LiveId" clId="{08044123-AD7A-4A5A-B2A4-0B9FF5B2BC92}" dt="2025-07-01T20:46:54.256" v="896" actId="6549"/>
          <ac:spMkLst>
            <pc:docMk/>
            <pc:sldMk cId="1509675531" sldId="276"/>
            <ac:spMk id="3" creationId="{3B5233C2-08E7-0A4B-2CEA-8CF4FB93EA86}"/>
          </ac:spMkLst>
        </pc:spChg>
        <pc:spChg chg="add mod">
          <ac:chgData name="Mykola Maslych" userId="0b9194d5793c6a3e" providerId="LiveId" clId="{08044123-AD7A-4A5A-B2A4-0B9FF5B2BC92}" dt="2025-07-01T20:41:19.050" v="503" actId="1035"/>
          <ac:spMkLst>
            <pc:docMk/>
            <pc:sldMk cId="1509675531" sldId="276"/>
            <ac:spMk id="11" creationId="{3F40E750-0C07-FF20-0446-72F2D3BB4276}"/>
          </ac:spMkLst>
        </pc:spChg>
        <pc:spChg chg="add mod">
          <ac:chgData name="Mykola Maslych" userId="0b9194d5793c6a3e" providerId="LiveId" clId="{08044123-AD7A-4A5A-B2A4-0B9FF5B2BC92}" dt="2025-07-01T20:35:40.155" v="462" actId="1076"/>
          <ac:spMkLst>
            <pc:docMk/>
            <pc:sldMk cId="1509675531" sldId="276"/>
            <ac:spMk id="13" creationId="{F741962F-7F65-3BB1-B7E1-07735E4DDA5E}"/>
          </ac:spMkLst>
        </pc:spChg>
        <pc:spChg chg="add mod ord">
          <ac:chgData name="Mykola Maslych" userId="0b9194d5793c6a3e" providerId="LiveId" clId="{08044123-AD7A-4A5A-B2A4-0B9FF5B2BC92}" dt="2025-07-01T20:41:13.634" v="495" actId="167"/>
          <ac:spMkLst>
            <pc:docMk/>
            <pc:sldMk cId="1509675531" sldId="276"/>
            <ac:spMk id="14" creationId="{B3F79121-8CA9-1C44-F203-83CB477E30AC}"/>
          </ac:spMkLst>
        </pc:spChg>
        <pc:picChg chg="add mod">
          <ac:chgData name="Mykola Maslych" userId="0b9194d5793c6a3e" providerId="LiveId" clId="{08044123-AD7A-4A5A-B2A4-0B9FF5B2BC92}" dt="2025-07-01T20:41:19.050" v="503" actId="1035"/>
          <ac:picMkLst>
            <pc:docMk/>
            <pc:sldMk cId="1509675531" sldId="276"/>
            <ac:picMk id="1026" creationId="{9E2DBFED-A0E8-CC27-761F-95548E93813D}"/>
          </ac:picMkLst>
        </pc:picChg>
        <pc:picChg chg="add mod">
          <ac:chgData name="Mykola Maslych" userId="0b9194d5793c6a3e" providerId="LiveId" clId="{08044123-AD7A-4A5A-B2A4-0B9FF5B2BC92}" dt="2025-07-01T20:33:16.979" v="428" actId="1076"/>
          <ac:picMkLst>
            <pc:docMk/>
            <pc:sldMk cId="1509675531" sldId="276"/>
            <ac:picMk id="1028" creationId="{2C772B95-B1ED-5C7C-D031-ADF6982F5DFB}"/>
          </ac:picMkLst>
        </pc:picChg>
      </pc:sldChg>
      <pc:sldChg chg="delSp modSp add mod">
        <pc:chgData name="Mykola Maslych" userId="0b9194d5793c6a3e" providerId="LiveId" clId="{08044123-AD7A-4A5A-B2A4-0B9FF5B2BC92}" dt="2025-07-01T20:58:36.186" v="1436" actId="27636"/>
        <pc:sldMkLst>
          <pc:docMk/>
          <pc:sldMk cId="1001847537" sldId="277"/>
        </pc:sldMkLst>
        <pc:spChg chg="mod">
          <ac:chgData name="Mykola Maslych" userId="0b9194d5793c6a3e" providerId="LiveId" clId="{08044123-AD7A-4A5A-B2A4-0B9FF5B2BC92}" dt="2025-07-01T20:58:36.186" v="1436" actId="27636"/>
          <ac:spMkLst>
            <pc:docMk/>
            <pc:sldMk cId="1001847537" sldId="277"/>
            <ac:spMk id="3" creationId="{ADC8C791-397F-3521-3716-9F20F463064E}"/>
          </ac:spMkLst>
        </pc:spChg>
      </pc:sldChg>
    </pc:docChg>
  </pc:docChgLst>
  <pc:docChgLst>
    <pc:chgData name="Mykola Maslych" userId="0b9194d5793c6a3e" providerId="LiveId" clId="{86C7BEA7-726E-404D-BA19-6F14703E63FC}"/>
    <pc:docChg chg="undo redo custSel addSld delSld modSld sldOrd">
      <pc:chgData name="Mykola Maslych" userId="0b9194d5793c6a3e" providerId="LiveId" clId="{86C7BEA7-726E-404D-BA19-6F14703E63FC}" dt="2025-05-29T21:34:41.022" v="3755" actId="1035"/>
      <pc:docMkLst>
        <pc:docMk/>
      </pc:docMkLst>
      <pc:sldChg chg="addSp delSp modSp mod modNotes">
        <pc:chgData name="Mykola Maslych" userId="0b9194d5793c6a3e" providerId="LiveId" clId="{86C7BEA7-726E-404D-BA19-6F14703E63FC}" dt="2025-05-29T17:40:11.237" v="1183" actId="2711"/>
        <pc:sldMkLst>
          <pc:docMk/>
          <pc:sldMk cId="0" sldId="256"/>
        </pc:sldMkLst>
        <pc:spChg chg="add del mod">
          <ac:chgData name="Mykola Maslych" userId="0b9194d5793c6a3e" providerId="LiveId" clId="{86C7BEA7-726E-404D-BA19-6F14703E63FC}" dt="2025-05-29T17:40:11.237" v="1183" actId="2711"/>
          <ac:spMkLst>
            <pc:docMk/>
            <pc:sldMk cId="0" sldId="256"/>
            <ac:spMk id="2" creationId="{E58FF9FA-2A85-1795-0B98-18CA7796EAC2}"/>
          </ac:spMkLst>
        </pc:spChg>
        <pc:spChg chg="add mod ord">
          <ac:chgData name="Mykola Maslych" userId="0b9194d5793c6a3e" providerId="LiveId" clId="{86C7BEA7-726E-404D-BA19-6F14703E63FC}" dt="2025-05-29T17:40:11.237" v="1183" actId="2711"/>
          <ac:spMkLst>
            <pc:docMk/>
            <pc:sldMk cId="0" sldId="256"/>
            <ac:spMk id="15" creationId="{ED17A2B0-05EB-F0D6-9880-3EC9616D5597}"/>
          </ac:spMkLst>
        </pc:spChg>
        <pc:spChg chg="mod">
          <ac:chgData name="Mykola Maslych" userId="0b9194d5793c6a3e" providerId="LiveId" clId="{86C7BEA7-726E-404D-BA19-6F14703E63FC}" dt="2025-05-29T17:40:11.237" v="1183" actId="2711"/>
          <ac:spMkLst>
            <pc:docMk/>
            <pc:sldMk cId="0" sldId="256"/>
            <ac:spMk id="54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11.237" v="1183" actId="2711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8T19:47:31.697" v="889" actId="1035"/>
          <ac:picMkLst>
            <pc:docMk/>
            <pc:sldMk cId="0" sldId="256"/>
            <ac:picMk id="3" creationId="{2CF3AD46-5BE6-C6F8-A0BB-941718C893DC}"/>
          </ac:picMkLst>
        </pc:picChg>
        <pc:picChg chg="add mod">
          <ac:chgData name="Mykola Maslych" userId="0b9194d5793c6a3e" providerId="LiveId" clId="{86C7BEA7-726E-404D-BA19-6F14703E63FC}" dt="2025-05-28T19:50:11.216" v="926" actId="1076"/>
          <ac:picMkLst>
            <pc:docMk/>
            <pc:sldMk cId="0" sldId="256"/>
            <ac:picMk id="8" creationId="{4A4D9DBD-BDA3-3A98-BACB-4F607B08F75A}"/>
          </ac:picMkLst>
        </pc:picChg>
        <pc:picChg chg="add mod">
          <ac:chgData name="Mykola Maslych" userId="0b9194d5793c6a3e" providerId="LiveId" clId="{86C7BEA7-726E-404D-BA19-6F14703E63FC}" dt="2025-05-28T19:50:05.138" v="924" actId="14100"/>
          <ac:picMkLst>
            <pc:docMk/>
            <pc:sldMk cId="0" sldId="256"/>
            <ac:picMk id="10" creationId="{732A2690-013D-3A5B-3A0D-726805344C6C}"/>
          </ac:picMkLst>
        </pc:picChg>
        <pc:picChg chg="add mod">
          <ac:chgData name="Mykola Maslych" userId="0b9194d5793c6a3e" providerId="LiveId" clId="{86C7BEA7-726E-404D-BA19-6F14703E63FC}" dt="2025-05-28T19:47:31.697" v="889" actId="1035"/>
          <ac:picMkLst>
            <pc:docMk/>
            <pc:sldMk cId="0" sldId="256"/>
            <ac:picMk id="12" creationId="{9BB1E090-C08E-72FF-45EA-CC0A5FD0C0EF}"/>
          </ac:picMkLst>
        </pc:picChg>
        <pc:picChg chg="add mod modCrop">
          <ac:chgData name="Mykola Maslych" userId="0b9194d5793c6a3e" providerId="LiveId" clId="{86C7BEA7-726E-404D-BA19-6F14703E63FC}" dt="2025-05-28T19:49:23.530" v="922" actId="1038"/>
          <ac:picMkLst>
            <pc:docMk/>
            <pc:sldMk cId="0" sldId="256"/>
            <ac:picMk id="19" creationId="{4047477C-C7F0-81D1-8DD8-4BC1AFBC4E82}"/>
          </ac:picMkLst>
        </pc:picChg>
      </pc:sldChg>
      <pc:sldChg chg="addSp delSp modSp mod modNotes">
        <pc:chgData name="Mykola Maslych" userId="0b9194d5793c6a3e" providerId="LiveId" clId="{86C7BEA7-726E-404D-BA19-6F14703E63FC}" dt="2025-05-29T20:22:39.021" v="3493" actId="1076"/>
        <pc:sldMkLst>
          <pc:docMk/>
          <pc:sldMk cId="0" sldId="257"/>
        </pc:sldMkLst>
        <pc:spChg chg="add 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2" creationId="{6DAB688C-4FEA-6FC4-9D6D-E33E41813170}"/>
          </ac:spMkLst>
        </pc:spChg>
        <pc:spChg chg="mod">
          <ac:chgData name="Mykola Maslych" userId="0b9194d5793c6a3e" providerId="LiveId" clId="{86C7BEA7-726E-404D-BA19-6F14703E63FC}" dt="2025-05-29T17:43:17.144" v="1212" actId="255"/>
          <ac:spMkLst>
            <pc:docMk/>
            <pc:sldMk cId="0" sldId="257"/>
            <ac:spMk id="60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1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3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4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5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6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7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8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21.347" v="1184" actId="2711"/>
          <ac:spMkLst>
            <pc:docMk/>
            <pc:sldMk cId="0" sldId="257"/>
            <ac:spMk id="69" creationId="{00000000-0000-0000-0000-000000000000}"/>
          </ac:spMkLst>
        </pc:spChg>
        <pc:picChg chg="mod">
          <ac:chgData name="Mykola Maslych" userId="0b9194d5793c6a3e" providerId="LiveId" clId="{86C7BEA7-726E-404D-BA19-6F14703E63FC}" dt="2025-05-29T20:22:39.021" v="3493" actId="1076"/>
          <ac:picMkLst>
            <pc:docMk/>
            <pc:sldMk cId="0" sldId="257"/>
            <ac:picMk id="62" creationId="{00000000-0000-0000-0000-000000000000}"/>
          </ac:picMkLst>
        </pc:picChg>
      </pc:sldChg>
      <pc:sldChg chg="addSp delSp modSp mod modNotes">
        <pc:chgData name="Mykola Maslych" userId="0b9194d5793c6a3e" providerId="LiveId" clId="{86C7BEA7-726E-404D-BA19-6F14703E63FC}" dt="2025-05-29T17:43:30.844" v="1216" actId="255"/>
        <pc:sldMkLst>
          <pc:docMk/>
          <pc:sldMk cId="0" sldId="258"/>
        </pc:sldMkLst>
        <pc:spChg chg="add mod">
          <ac:chgData name="Mykola Maslych" userId="0b9194d5793c6a3e" providerId="LiveId" clId="{86C7BEA7-726E-404D-BA19-6F14703E63FC}" dt="2025-05-28T19:52:08.608" v="940"/>
          <ac:spMkLst>
            <pc:docMk/>
            <pc:sldMk cId="0" sldId="258"/>
            <ac:spMk id="2" creationId="{41078B65-7BF5-ABE0-7F5C-8124B86FCB19}"/>
          </ac:spMkLst>
        </pc:spChg>
        <pc:spChg chg="mod">
          <ac:chgData name="Mykola Maslych" userId="0b9194d5793c6a3e" providerId="LiveId" clId="{86C7BEA7-726E-404D-BA19-6F14703E63FC}" dt="2025-05-29T17:43:30.844" v="1216" actId="255"/>
          <ac:spMkLst>
            <pc:docMk/>
            <pc:sldMk cId="0" sldId="258"/>
            <ac:spMk id="74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75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76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78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80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81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82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85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86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32.900" v="1185" actId="2711"/>
          <ac:spMkLst>
            <pc:docMk/>
            <pc:sldMk cId="0" sldId="258"/>
            <ac:spMk id="87" creationId="{00000000-0000-0000-0000-000000000000}"/>
          </ac:spMkLst>
        </pc:spChg>
      </pc:sldChg>
      <pc:sldChg chg="addSp delSp modSp mod modNotes">
        <pc:chgData name="Mykola Maslych" userId="0b9194d5793c6a3e" providerId="LiveId" clId="{86C7BEA7-726E-404D-BA19-6F14703E63FC}" dt="2025-05-29T20:16:37.878" v="3440" actId="2711"/>
        <pc:sldMkLst>
          <pc:docMk/>
          <pc:sldMk cId="0" sldId="259"/>
        </pc:sldMkLst>
        <pc:spChg chg="add mod">
          <ac:chgData name="Mykola Maslych" userId="0b9194d5793c6a3e" providerId="LiveId" clId="{86C7BEA7-726E-404D-BA19-6F14703E63FC}" dt="2025-05-29T17:40:39.304" v="1186" actId="2711"/>
          <ac:spMkLst>
            <pc:docMk/>
            <pc:sldMk cId="0" sldId="259"/>
            <ac:spMk id="2" creationId="{A3BE86F7-DDDB-4563-3316-2E5E061479DC}"/>
          </ac:spMkLst>
        </pc:spChg>
        <pc:spChg chg="mod">
          <ac:chgData name="Mykola Maslych" userId="0b9194d5793c6a3e" providerId="LiveId" clId="{86C7BEA7-726E-404D-BA19-6F14703E63FC}" dt="2025-05-29T19:57:10.565" v="2631" actId="20577"/>
          <ac:spMkLst>
            <pc:docMk/>
            <pc:sldMk cId="0" sldId="259"/>
            <ac:spMk id="92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20:16:37.878" v="3440" actId="2711"/>
          <ac:spMkLst>
            <pc:docMk/>
            <pc:sldMk cId="0" sldId="259"/>
            <ac:spMk id="93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20:00:27.585" v="2768" actId="1076"/>
          <ac:picMkLst>
            <pc:docMk/>
            <pc:sldMk cId="0" sldId="259"/>
            <ac:picMk id="5" creationId="{646C9051-0E62-0B85-6FA6-1FE963E5F6D4}"/>
          </ac:picMkLst>
        </pc:picChg>
      </pc:sldChg>
      <pc:sldChg chg="addSp delSp modSp mod modNotes">
        <pc:chgData name="Mykola Maslych" userId="0b9194d5793c6a3e" providerId="LiveId" clId="{86C7BEA7-726E-404D-BA19-6F14703E63FC}" dt="2025-05-29T17:43:56.047" v="1229" actId="255"/>
        <pc:sldMkLst>
          <pc:docMk/>
          <pc:sldMk cId="0" sldId="260"/>
        </pc:sldMkLst>
        <pc:spChg chg="add mod">
          <ac:chgData name="Mykola Maslych" userId="0b9194d5793c6a3e" providerId="LiveId" clId="{86C7BEA7-726E-404D-BA19-6F14703E63FC}" dt="2025-05-29T17:40:45.002" v="1187" actId="2711"/>
          <ac:spMkLst>
            <pc:docMk/>
            <pc:sldMk cId="0" sldId="260"/>
            <ac:spMk id="2" creationId="{A72E2E4D-3360-B6C5-1E43-E451A0AB4A46}"/>
          </ac:spMkLst>
        </pc:spChg>
        <pc:spChg chg="mod">
          <ac:chgData name="Mykola Maslych" userId="0b9194d5793c6a3e" providerId="LiveId" clId="{86C7BEA7-726E-404D-BA19-6F14703E63FC}" dt="2025-05-29T17:43:56.047" v="1229" actId="255"/>
          <ac:spMkLst>
            <pc:docMk/>
            <pc:sldMk cId="0" sldId="260"/>
            <ac:spMk id="98" creationId="{00000000-0000-0000-0000-000000000000}"/>
          </ac:spMkLst>
        </pc:spChg>
      </pc:sldChg>
      <pc:sldChg chg="addSp delSp modSp mod modNotes">
        <pc:chgData name="Mykola Maslych" userId="0b9194d5793c6a3e" providerId="LiveId" clId="{86C7BEA7-726E-404D-BA19-6F14703E63FC}" dt="2025-05-29T18:00:36.698" v="1835" actId="478"/>
        <pc:sldMkLst>
          <pc:docMk/>
          <pc:sldMk cId="0" sldId="261"/>
        </pc:sldMkLst>
        <pc:spChg chg="add mod">
          <ac:chgData name="Mykola Maslych" userId="0b9194d5793c6a3e" providerId="LiveId" clId="{86C7BEA7-726E-404D-BA19-6F14703E63FC}" dt="2025-05-29T17:40:51.644" v="1188" actId="2711"/>
          <ac:spMkLst>
            <pc:docMk/>
            <pc:sldMk cId="0" sldId="261"/>
            <ac:spMk id="2" creationId="{5502C756-300E-7065-358F-462829E56104}"/>
          </ac:spMkLst>
        </pc:spChg>
        <pc:spChg chg="add mod">
          <ac:chgData name="Mykola Maslych" userId="0b9194d5793c6a3e" providerId="LiveId" clId="{86C7BEA7-726E-404D-BA19-6F14703E63FC}" dt="2025-05-29T18:00:33.722" v="1834"/>
          <ac:spMkLst>
            <pc:docMk/>
            <pc:sldMk cId="0" sldId="261"/>
            <ac:spMk id="4" creationId="{236C0F43-1362-33AB-7367-6C5FF0D63A1B}"/>
          </ac:spMkLst>
        </pc:spChg>
        <pc:spChg chg="mod">
          <ac:chgData name="Mykola Maslych" userId="0b9194d5793c6a3e" providerId="LiveId" clId="{86C7BEA7-726E-404D-BA19-6F14703E63FC}" dt="2025-05-29T18:00:30.444" v="1832" actId="1076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51.644" v="1188" actId="2711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0:51.644" v="1188" actId="2711"/>
          <ac:spMkLst>
            <pc:docMk/>
            <pc:sldMk cId="0" sldId="261"/>
            <ac:spMk id="106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18:00:33.722" v="1834"/>
          <ac:picMkLst>
            <pc:docMk/>
            <pc:sldMk cId="0" sldId="261"/>
            <ac:picMk id="10" creationId="{BD3073C9-CC1F-D1C5-3595-C8C49866E804}"/>
          </ac:picMkLst>
        </pc:picChg>
      </pc:sldChg>
      <pc:sldChg chg="addSp delSp modSp mod modNotes">
        <pc:chgData name="Mykola Maslych" userId="0b9194d5793c6a3e" providerId="LiveId" clId="{86C7BEA7-726E-404D-BA19-6F14703E63FC}" dt="2025-05-29T18:00:21.472" v="1828" actId="478"/>
        <pc:sldMkLst>
          <pc:docMk/>
          <pc:sldMk cId="0" sldId="262"/>
        </pc:sldMkLst>
        <pc:spChg chg="add mod">
          <ac:chgData name="Mykola Maslych" userId="0b9194d5793c6a3e" providerId="LiveId" clId="{86C7BEA7-726E-404D-BA19-6F14703E63FC}" dt="2025-05-29T17:41:30.063" v="1194" actId="2711"/>
          <ac:spMkLst>
            <pc:docMk/>
            <pc:sldMk cId="0" sldId="262"/>
            <ac:spMk id="2" creationId="{946821CC-86A2-E864-534A-285AD6BFC4C8}"/>
          </ac:spMkLst>
        </pc:spChg>
        <pc:spChg chg="add mod">
          <ac:chgData name="Mykola Maslych" userId="0b9194d5793c6a3e" providerId="LiveId" clId="{86C7BEA7-726E-404D-BA19-6F14703E63FC}" dt="2025-05-29T18:00:11.418" v="1824"/>
          <ac:spMkLst>
            <pc:docMk/>
            <pc:sldMk cId="0" sldId="262"/>
            <ac:spMk id="4" creationId="{D9B84AEE-405D-672F-E29E-5A6B43B91B8A}"/>
          </ac:spMkLst>
        </pc:spChg>
        <pc:spChg chg="add mod">
          <ac:chgData name="Mykola Maslych" userId="0b9194d5793c6a3e" providerId="LiveId" clId="{86C7BEA7-726E-404D-BA19-6F14703E63FC}" dt="2025-05-29T18:00:11.418" v="1824"/>
          <ac:spMkLst>
            <pc:docMk/>
            <pc:sldMk cId="0" sldId="262"/>
            <ac:spMk id="5" creationId="{CC5F8073-3E3A-C4CC-7C77-E5070B31079D}"/>
          </ac:spMkLst>
        </pc:spChg>
        <pc:spChg chg="add mod">
          <ac:chgData name="Mykola Maslych" userId="0b9194d5793c6a3e" providerId="LiveId" clId="{86C7BEA7-726E-404D-BA19-6F14703E63FC}" dt="2025-05-29T18:00:11.418" v="1824"/>
          <ac:spMkLst>
            <pc:docMk/>
            <pc:sldMk cId="0" sldId="262"/>
            <ac:spMk id="7" creationId="{28863F35-4E18-7EF6-411F-CE547D05FE7A}"/>
          </ac:spMkLst>
        </pc:spChg>
        <pc:spChg chg="mod">
          <ac:chgData name="Mykola Maslych" userId="0b9194d5793c6a3e" providerId="LiveId" clId="{86C7BEA7-726E-404D-BA19-6F14703E63FC}" dt="2025-05-29T18:00:16.463" v="1826" actId="1076"/>
          <ac:spMkLst>
            <pc:docMk/>
            <pc:sldMk cId="0" sldId="262"/>
            <ac:spMk id="112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30.063" v="1194" actId="2711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30.063" v="1194" actId="2711"/>
          <ac:spMkLst>
            <pc:docMk/>
            <pc:sldMk cId="0" sldId="262"/>
            <ac:spMk id="116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18:00:11.418" v="1824"/>
          <ac:picMkLst>
            <pc:docMk/>
            <pc:sldMk cId="0" sldId="262"/>
            <ac:picMk id="9" creationId="{D8223189-373D-E121-9149-1FFDFE90913D}"/>
          </ac:picMkLst>
        </pc:picChg>
        <pc:picChg chg="add mod">
          <ac:chgData name="Mykola Maslych" userId="0b9194d5793c6a3e" providerId="LiveId" clId="{86C7BEA7-726E-404D-BA19-6F14703E63FC}" dt="2025-05-29T18:00:11.418" v="1824"/>
          <ac:picMkLst>
            <pc:docMk/>
            <pc:sldMk cId="0" sldId="262"/>
            <ac:picMk id="10" creationId="{1E245E2F-B0D6-5674-A4D5-E9E9E3F0061A}"/>
          </ac:picMkLst>
        </pc:picChg>
      </pc:sldChg>
      <pc:sldChg chg="addSp delSp modSp mod modNotes">
        <pc:chgData name="Mykola Maslych" userId="0b9194d5793c6a3e" providerId="LiveId" clId="{86C7BEA7-726E-404D-BA19-6F14703E63FC}" dt="2025-05-29T18:00:01.615" v="1821"/>
        <pc:sldMkLst>
          <pc:docMk/>
          <pc:sldMk cId="0" sldId="263"/>
        </pc:sldMkLst>
        <pc:spChg chg="add mod">
          <ac:chgData name="Mykola Maslych" userId="0b9194d5793c6a3e" providerId="LiveId" clId="{86C7BEA7-726E-404D-BA19-6F14703E63FC}" dt="2025-05-29T17:41:26.088" v="1193" actId="2711"/>
          <ac:spMkLst>
            <pc:docMk/>
            <pc:sldMk cId="0" sldId="263"/>
            <ac:spMk id="2" creationId="{B49FFB23-8BEF-4C7F-C818-C7E9175B3443}"/>
          </ac:spMkLst>
        </pc:spChg>
        <pc:spChg chg="add mod">
          <ac:chgData name="Mykola Maslych" userId="0b9194d5793c6a3e" providerId="LiveId" clId="{86C7BEA7-726E-404D-BA19-6F14703E63FC}" dt="2025-05-29T18:00:01.615" v="1821"/>
          <ac:spMkLst>
            <pc:docMk/>
            <pc:sldMk cId="0" sldId="263"/>
            <ac:spMk id="4" creationId="{0437BEDE-2D94-3FF2-5DF8-D83E6614C8C7}"/>
          </ac:spMkLst>
        </pc:spChg>
        <pc:spChg chg="add mod">
          <ac:chgData name="Mykola Maslych" userId="0b9194d5793c6a3e" providerId="LiveId" clId="{86C7BEA7-726E-404D-BA19-6F14703E63FC}" dt="2025-05-29T18:00:01.615" v="1821"/>
          <ac:spMkLst>
            <pc:docMk/>
            <pc:sldMk cId="0" sldId="263"/>
            <ac:spMk id="5" creationId="{2C5E6853-7630-90E4-3E8A-0295DF1B9147}"/>
          </ac:spMkLst>
        </pc:spChg>
        <pc:spChg chg="add mod">
          <ac:chgData name="Mykola Maslych" userId="0b9194d5793c6a3e" providerId="LiveId" clId="{86C7BEA7-726E-404D-BA19-6F14703E63FC}" dt="2025-05-29T18:00:01.615" v="1821"/>
          <ac:spMkLst>
            <pc:docMk/>
            <pc:sldMk cId="0" sldId="263"/>
            <ac:spMk id="6" creationId="{FD2B09D3-0E84-18CF-540C-46FDD0B4C8B6}"/>
          </ac:spMkLst>
        </pc:spChg>
        <pc:spChg chg="add mod">
          <ac:chgData name="Mykola Maslych" userId="0b9194d5793c6a3e" providerId="LiveId" clId="{86C7BEA7-726E-404D-BA19-6F14703E63FC}" dt="2025-05-29T18:00:01.615" v="1821"/>
          <ac:spMkLst>
            <pc:docMk/>
            <pc:sldMk cId="0" sldId="263"/>
            <ac:spMk id="7" creationId="{9E06D1D1-7B41-E455-A76E-F04437AC7199}"/>
          </ac:spMkLst>
        </pc:spChg>
        <pc:spChg chg="add mod">
          <ac:chgData name="Mykola Maslych" userId="0b9194d5793c6a3e" providerId="LiveId" clId="{86C7BEA7-726E-404D-BA19-6F14703E63FC}" dt="2025-05-29T18:00:01.615" v="1821"/>
          <ac:spMkLst>
            <pc:docMk/>
            <pc:sldMk cId="0" sldId="263"/>
            <ac:spMk id="8" creationId="{DA93BD56-5EF8-00DB-30BC-4E2DF407669F}"/>
          </ac:spMkLst>
        </pc:spChg>
        <pc:spChg chg="mod">
          <ac:chgData name="Mykola Maslych" userId="0b9194d5793c6a3e" providerId="LiveId" clId="{86C7BEA7-726E-404D-BA19-6F14703E63FC}" dt="2025-05-29T17:44:14.596" v="1232" actId="255"/>
          <ac:spMkLst>
            <pc:docMk/>
            <pc:sldMk cId="0" sldId="263"/>
            <ac:spMk id="124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26.088" v="1193" actId="2711"/>
          <ac:spMkLst>
            <pc:docMk/>
            <pc:sldMk cId="0" sldId="263"/>
            <ac:spMk id="125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26.088" v="1193" actId="2711"/>
          <ac:spMkLst>
            <pc:docMk/>
            <pc:sldMk cId="0" sldId="263"/>
            <ac:spMk id="129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18:00:01.615" v="1821"/>
          <ac:picMkLst>
            <pc:docMk/>
            <pc:sldMk cId="0" sldId="263"/>
            <ac:picMk id="9" creationId="{D978FFB7-0276-DE7B-FE3A-F8C2416C500B}"/>
          </ac:picMkLst>
        </pc:picChg>
        <pc:picChg chg="add mod">
          <ac:chgData name="Mykola Maslych" userId="0b9194d5793c6a3e" providerId="LiveId" clId="{86C7BEA7-726E-404D-BA19-6F14703E63FC}" dt="2025-05-29T18:00:01.615" v="1821"/>
          <ac:picMkLst>
            <pc:docMk/>
            <pc:sldMk cId="0" sldId="263"/>
            <ac:picMk id="10" creationId="{CDC93A67-37B8-1239-51B1-CC383A4F7237}"/>
          </ac:picMkLst>
        </pc:picChg>
        <pc:picChg chg="add mod">
          <ac:chgData name="Mykola Maslych" userId="0b9194d5793c6a3e" providerId="LiveId" clId="{86C7BEA7-726E-404D-BA19-6F14703E63FC}" dt="2025-05-29T18:00:01.615" v="1821"/>
          <ac:picMkLst>
            <pc:docMk/>
            <pc:sldMk cId="0" sldId="263"/>
            <ac:picMk id="11" creationId="{EB49262C-2146-BDBC-7375-71EF9DFE85A5}"/>
          </ac:picMkLst>
        </pc:picChg>
      </pc:sldChg>
      <pc:sldChg chg="addSp delSp modSp mod modNotes">
        <pc:chgData name="Mykola Maslych" userId="0b9194d5793c6a3e" providerId="LiveId" clId="{86C7BEA7-726E-404D-BA19-6F14703E63FC}" dt="2025-05-29T17:59:51.213" v="1819"/>
        <pc:sldMkLst>
          <pc:docMk/>
          <pc:sldMk cId="0" sldId="264"/>
        </pc:sldMkLst>
        <pc:spChg chg="add mod">
          <ac:chgData name="Mykola Maslych" userId="0b9194d5793c6a3e" providerId="LiveId" clId="{86C7BEA7-726E-404D-BA19-6F14703E63FC}" dt="2025-05-29T17:41:21.516" v="1192" actId="2711"/>
          <ac:spMkLst>
            <pc:docMk/>
            <pc:sldMk cId="0" sldId="264"/>
            <ac:spMk id="2" creationId="{34FF030B-47BE-B205-CD26-C47DF8BE2BFD}"/>
          </ac:spMkLst>
        </pc:spChg>
        <pc:spChg chg="add mod">
          <ac:chgData name="Mykola Maslych" userId="0b9194d5793c6a3e" providerId="LiveId" clId="{86C7BEA7-726E-404D-BA19-6F14703E63FC}" dt="2025-05-29T17:59:51.213" v="1819"/>
          <ac:spMkLst>
            <pc:docMk/>
            <pc:sldMk cId="0" sldId="264"/>
            <ac:spMk id="4" creationId="{C694FEFC-728E-8703-6154-14AE940FC3CE}"/>
          </ac:spMkLst>
        </pc:spChg>
        <pc:spChg chg="add mod">
          <ac:chgData name="Mykola Maslych" userId="0b9194d5793c6a3e" providerId="LiveId" clId="{86C7BEA7-726E-404D-BA19-6F14703E63FC}" dt="2025-05-29T17:59:51.213" v="1819"/>
          <ac:spMkLst>
            <pc:docMk/>
            <pc:sldMk cId="0" sldId="264"/>
            <ac:spMk id="5" creationId="{F41823B8-444E-E95D-F5EB-FC9E2E4AE38C}"/>
          </ac:spMkLst>
        </pc:spChg>
        <pc:spChg chg="add mod">
          <ac:chgData name="Mykola Maslych" userId="0b9194d5793c6a3e" providerId="LiveId" clId="{86C7BEA7-726E-404D-BA19-6F14703E63FC}" dt="2025-05-29T17:59:51.213" v="1819"/>
          <ac:spMkLst>
            <pc:docMk/>
            <pc:sldMk cId="0" sldId="264"/>
            <ac:spMk id="6" creationId="{4A06CA38-45C3-E951-2489-0D82A865B466}"/>
          </ac:spMkLst>
        </pc:spChg>
        <pc:spChg chg="add mod">
          <ac:chgData name="Mykola Maslych" userId="0b9194d5793c6a3e" providerId="LiveId" clId="{86C7BEA7-726E-404D-BA19-6F14703E63FC}" dt="2025-05-29T17:59:51.213" v="1819"/>
          <ac:spMkLst>
            <pc:docMk/>
            <pc:sldMk cId="0" sldId="264"/>
            <ac:spMk id="7" creationId="{A332F20A-E6E5-02DE-B098-08E8D5534106}"/>
          </ac:spMkLst>
        </pc:spChg>
        <pc:spChg chg="add mod">
          <ac:chgData name="Mykola Maslych" userId="0b9194d5793c6a3e" providerId="LiveId" clId="{86C7BEA7-726E-404D-BA19-6F14703E63FC}" dt="2025-05-29T17:59:51.213" v="1819"/>
          <ac:spMkLst>
            <pc:docMk/>
            <pc:sldMk cId="0" sldId="264"/>
            <ac:spMk id="8" creationId="{AE2AD949-6D6D-83F8-5C5A-3A689FAEB145}"/>
          </ac:spMkLst>
        </pc:spChg>
        <pc:spChg chg="mod">
          <ac:chgData name="Mykola Maslych" userId="0b9194d5793c6a3e" providerId="LiveId" clId="{86C7BEA7-726E-404D-BA19-6F14703E63FC}" dt="2025-05-29T17:44:19.146" v="1233" actId="255"/>
          <ac:spMkLst>
            <pc:docMk/>
            <pc:sldMk cId="0" sldId="264"/>
            <ac:spMk id="139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21.516" v="1192" actId="2711"/>
          <ac:spMkLst>
            <pc:docMk/>
            <pc:sldMk cId="0" sldId="264"/>
            <ac:spMk id="140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21.516" v="1192" actId="2711"/>
          <ac:spMkLst>
            <pc:docMk/>
            <pc:sldMk cId="0" sldId="264"/>
            <ac:spMk id="144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21.516" v="1192" actId="2711"/>
          <ac:spMkLst>
            <pc:docMk/>
            <pc:sldMk cId="0" sldId="264"/>
            <ac:spMk id="145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17:59:51.213" v="1819"/>
          <ac:picMkLst>
            <pc:docMk/>
            <pc:sldMk cId="0" sldId="264"/>
            <ac:picMk id="9" creationId="{0E4E2576-81D0-B6A8-43C0-865C433A5D19}"/>
          </ac:picMkLst>
        </pc:picChg>
        <pc:picChg chg="add mod">
          <ac:chgData name="Mykola Maslych" userId="0b9194d5793c6a3e" providerId="LiveId" clId="{86C7BEA7-726E-404D-BA19-6F14703E63FC}" dt="2025-05-29T17:59:51.213" v="1819"/>
          <ac:picMkLst>
            <pc:docMk/>
            <pc:sldMk cId="0" sldId="264"/>
            <ac:picMk id="10" creationId="{CDC64064-B4F3-2DEB-EA8F-009E1B7B755E}"/>
          </ac:picMkLst>
        </pc:picChg>
        <pc:picChg chg="add mod">
          <ac:chgData name="Mykola Maslych" userId="0b9194d5793c6a3e" providerId="LiveId" clId="{86C7BEA7-726E-404D-BA19-6F14703E63FC}" dt="2025-05-29T17:59:51.213" v="1819"/>
          <ac:picMkLst>
            <pc:docMk/>
            <pc:sldMk cId="0" sldId="264"/>
            <ac:picMk id="11" creationId="{F36E8CAD-A2DD-5421-19F4-DF6D056C63F0}"/>
          </ac:picMkLst>
        </pc:picChg>
      </pc:sldChg>
      <pc:sldChg chg="addSp delSp modSp mod modNotes">
        <pc:chgData name="Mykola Maslych" userId="0b9194d5793c6a3e" providerId="LiveId" clId="{86C7BEA7-726E-404D-BA19-6F14703E63FC}" dt="2025-05-29T17:59:38.376" v="1817"/>
        <pc:sldMkLst>
          <pc:docMk/>
          <pc:sldMk cId="0" sldId="265"/>
        </pc:sldMkLst>
        <pc:spChg chg="add mod">
          <ac:chgData name="Mykola Maslych" userId="0b9194d5793c6a3e" providerId="LiveId" clId="{86C7BEA7-726E-404D-BA19-6F14703E63FC}" dt="2025-05-29T17:41:16.294" v="1191" actId="2711"/>
          <ac:spMkLst>
            <pc:docMk/>
            <pc:sldMk cId="0" sldId="265"/>
            <ac:spMk id="2" creationId="{F1464EB2-91F9-D14A-CF9D-DFCD2E27E7BF}"/>
          </ac:spMkLst>
        </pc:spChg>
        <pc:spChg chg="add mod">
          <ac:chgData name="Mykola Maslych" userId="0b9194d5793c6a3e" providerId="LiveId" clId="{86C7BEA7-726E-404D-BA19-6F14703E63FC}" dt="2025-05-29T17:59:38.376" v="1817"/>
          <ac:spMkLst>
            <pc:docMk/>
            <pc:sldMk cId="0" sldId="265"/>
            <ac:spMk id="4" creationId="{431B251A-4089-9379-1554-E76612DEE612}"/>
          </ac:spMkLst>
        </pc:spChg>
        <pc:spChg chg="add mod">
          <ac:chgData name="Mykola Maslych" userId="0b9194d5793c6a3e" providerId="LiveId" clId="{86C7BEA7-726E-404D-BA19-6F14703E63FC}" dt="2025-05-29T17:59:38.376" v="1817"/>
          <ac:spMkLst>
            <pc:docMk/>
            <pc:sldMk cId="0" sldId="265"/>
            <ac:spMk id="5" creationId="{E3D9227A-9BBE-5F0D-F44F-BA27EC896D54}"/>
          </ac:spMkLst>
        </pc:spChg>
        <pc:spChg chg="add mod">
          <ac:chgData name="Mykola Maslych" userId="0b9194d5793c6a3e" providerId="LiveId" clId="{86C7BEA7-726E-404D-BA19-6F14703E63FC}" dt="2025-05-29T17:59:38.376" v="1817"/>
          <ac:spMkLst>
            <pc:docMk/>
            <pc:sldMk cId="0" sldId="265"/>
            <ac:spMk id="6" creationId="{9992ACF4-F5DB-6258-1AD9-B8D972CA52F3}"/>
          </ac:spMkLst>
        </pc:spChg>
        <pc:spChg chg="add mod">
          <ac:chgData name="Mykola Maslych" userId="0b9194d5793c6a3e" providerId="LiveId" clId="{86C7BEA7-726E-404D-BA19-6F14703E63FC}" dt="2025-05-29T17:59:38.376" v="1817"/>
          <ac:spMkLst>
            <pc:docMk/>
            <pc:sldMk cId="0" sldId="265"/>
            <ac:spMk id="7" creationId="{5AEB21BF-BCC2-FC39-6C7C-A6F35B9F4FC7}"/>
          </ac:spMkLst>
        </pc:spChg>
        <pc:spChg chg="add mod">
          <ac:chgData name="Mykola Maslych" userId="0b9194d5793c6a3e" providerId="LiveId" clId="{86C7BEA7-726E-404D-BA19-6F14703E63FC}" dt="2025-05-29T17:59:38.376" v="1817"/>
          <ac:spMkLst>
            <pc:docMk/>
            <pc:sldMk cId="0" sldId="265"/>
            <ac:spMk id="8" creationId="{9A7DBD6C-DAFD-562A-6E71-6A159558DFC7}"/>
          </ac:spMkLst>
        </pc:spChg>
        <pc:spChg chg="mod">
          <ac:chgData name="Mykola Maslych" userId="0b9194d5793c6a3e" providerId="LiveId" clId="{86C7BEA7-726E-404D-BA19-6F14703E63FC}" dt="2025-05-29T17:59:34.633" v="1815" actId="1076"/>
          <ac:spMkLst>
            <pc:docMk/>
            <pc:sldMk cId="0" sldId="265"/>
            <ac:spMk id="156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16.294" v="1191" actId="2711"/>
          <ac:spMkLst>
            <pc:docMk/>
            <pc:sldMk cId="0" sldId="265"/>
            <ac:spMk id="157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16.294" v="1191" actId="2711"/>
          <ac:spMkLst>
            <pc:docMk/>
            <pc:sldMk cId="0" sldId="265"/>
            <ac:spMk id="161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16.294" v="1191" actId="2711"/>
          <ac:spMkLst>
            <pc:docMk/>
            <pc:sldMk cId="0" sldId="265"/>
            <ac:spMk id="163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17:59:38.376" v="1817"/>
          <ac:picMkLst>
            <pc:docMk/>
            <pc:sldMk cId="0" sldId="265"/>
            <ac:picMk id="9" creationId="{1790730D-501D-2B2F-AF44-17D6FE59012E}"/>
          </ac:picMkLst>
        </pc:picChg>
        <pc:picChg chg="add mod">
          <ac:chgData name="Mykola Maslych" userId="0b9194d5793c6a3e" providerId="LiveId" clId="{86C7BEA7-726E-404D-BA19-6F14703E63FC}" dt="2025-05-29T17:59:38.376" v="1817"/>
          <ac:picMkLst>
            <pc:docMk/>
            <pc:sldMk cId="0" sldId="265"/>
            <ac:picMk id="10" creationId="{0F938363-6759-29E5-3B4B-4238EDDA2A76}"/>
          </ac:picMkLst>
        </pc:picChg>
        <pc:picChg chg="add mod">
          <ac:chgData name="Mykola Maslych" userId="0b9194d5793c6a3e" providerId="LiveId" clId="{86C7BEA7-726E-404D-BA19-6F14703E63FC}" dt="2025-05-29T17:59:38.376" v="1817"/>
          <ac:picMkLst>
            <pc:docMk/>
            <pc:sldMk cId="0" sldId="265"/>
            <ac:picMk id="11" creationId="{07A9567F-460B-5774-AFE0-96A0B01E11A0}"/>
          </ac:picMkLst>
        </pc:picChg>
      </pc:sldChg>
      <pc:sldChg chg="addSp delSp modSp mod modNotes">
        <pc:chgData name="Mykola Maslych" userId="0b9194d5793c6a3e" providerId="LiveId" clId="{86C7BEA7-726E-404D-BA19-6F14703E63FC}" dt="2025-05-29T17:59:19.512" v="1813" actId="113"/>
        <pc:sldMkLst>
          <pc:docMk/>
          <pc:sldMk cId="0" sldId="266"/>
        </pc:sldMkLst>
        <pc:spChg chg="add mod">
          <ac:chgData name="Mykola Maslych" userId="0b9194d5793c6a3e" providerId="LiveId" clId="{86C7BEA7-726E-404D-BA19-6F14703E63FC}" dt="2025-05-28T19:52:17.298" v="948"/>
          <ac:spMkLst>
            <pc:docMk/>
            <pc:sldMk cId="0" sldId="266"/>
            <ac:spMk id="2" creationId="{30310FA9-6097-4209-52FB-8814361DC59D}"/>
          </ac:spMkLst>
        </pc:spChg>
        <pc:spChg chg="mod">
          <ac:chgData name="Mykola Maslych" userId="0b9194d5793c6a3e" providerId="LiveId" clId="{86C7BEA7-726E-404D-BA19-6F14703E63FC}" dt="2025-05-29T17:44:29.564" v="1235" actId="255"/>
          <ac:spMkLst>
            <pc:docMk/>
            <pc:sldMk cId="0" sldId="266"/>
            <ac:spMk id="175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76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77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78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80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81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82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41:04.842" v="1190" actId="2711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59:17.851" v="1812" actId="113"/>
          <ac:spMkLst>
            <pc:docMk/>
            <pc:sldMk cId="0" sldId="266"/>
            <ac:spMk id="189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17:59:19.512" v="1813" actId="113"/>
          <ac:spMkLst>
            <pc:docMk/>
            <pc:sldMk cId="0" sldId="266"/>
            <ac:spMk id="191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9T17:58:49.710" v="1807" actId="1038"/>
          <ac:picMkLst>
            <pc:docMk/>
            <pc:sldMk cId="0" sldId="266"/>
            <ac:picMk id="4" creationId="{B181866E-1339-5C7A-0BF0-28737696937F}"/>
          </ac:picMkLst>
        </pc:picChg>
        <pc:picChg chg="add mod">
          <ac:chgData name="Mykola Maslych" userId="0b9194d5793c6a3e" providerId="LiveId" clId="{86C7BEA7-726E-404D-BA19-6F14703E63FC}" dt="2025-05-29T17:58:32.281" v="1778" actId="1076"/>
          <ac:picMkLst>
            <pc:docMk/>
            <pc:sldMk cId="0" sldId="266"/>
            <ac:picMk id="5" creationId="{5EDA7938-9E72-6C82-0BAB-98023B711B68}"/>
          </ac:picMkLst>
        </pc:picChg>
        <pc:picChg chg="add mod">
          <ac:chgData name="Mykola Maslych" userId="0b9194d5793c6a3e" providerId="LiveId" clId="{86C7BEA7-726E-404D-BA19-6F14703E63FC}" dt="2025-05-29T17:59:09.530" v="1810" actId="1076"/>
          <ac:picMkLst>
            <pc:docMk/>
            <pc:sldMk cId="0" sldId="266"/>
            <ac:picMk id="6" creationId="{B6CB2F27-4B0B-AB1D-4505-DFFFFED24554}"/>
          </ac:picMkLst>
        </pc:picChg>
      </pc:sldChg>
      <pc:sldChg chg="addSp delSp modSp mod modNotes">
        <pc:chgData name="Mykola Maslych" userId="0b9194d5793c6a3e" providerId="LiveId" clId="{86C7BEA7-726E-404D-BA19-6F14703E63FC}" dt="2025-05-29T20:01:15.273" v="2770" actId="20577"/>
        <pc:sldMkLst>
          <pc:docMk/>
          <pc:sldMk cId="0" sldId="267"/>
        </pc:sldMkLst>
      </pc:sldChg>
      <pc:sldChg chg="addSp delSp modSp mod modNotes">
        <pc:chgData name="Mykola Maslych" userId="0b9194d5793c6a3e" providerId="LiveId" clId="{86C7BEA7-726E-404D-BA19-6F14703E63FC}" dt="2025-05-29T20:01:26.392" v="2772" actId="403"/>
        <pc:sldMkLst>
          <pc:docMk/>
          <pc:sldMk cId="0" sldId="268"/>
        </pc:sldMkLst>
        <pc:spChg chg="add mod">
          <ac:chgData name="Mykola Maslych" userId="0b9194d5793c6a3e" providerId="LiveId" clId="{86C7BEA7-726E-404D-BA19-6F14703E63FC}" dt="2025-05-29T17:41:55.120" v="1198" actId="2711"/>
          <ac:spMkLst>
            <pc:docMk/>
            <pc:sldMk cId="0" sldId="268"/>
            <ac:spMk id="2" creationId="{CD8EF351-1D10-2A89-6718-68EDDB1573C8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4" creationId="{F00A10F2-35A6-E1B9-265C-83D40B7E02C0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7" creationId="{2DE1F998-3271-8CF6-9494-1D58B7A386F9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8" creationId="{86116F18-B800-426A-B85E-1DE3B505B38D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9" creationId="{42D22D26-7234-5B4D-A92A-5530BB8ABF1E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10" creationId="{2637FAA6-3264-7136-5C55-F113C3C050F1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33" creationId="{941EA813-2458-0B0A-02F0-EB1A5924C8AA}"/>
          </ac:spMkLst>
        </pc:spChg>
        <pc:spChg chg="add mod">
          <ac:chgData name="Mykola Maslych" userId="0b9194d5793c6a3e" providerId="LiveId" clId="{86C7BEA7-726E-404D-BA19-6F14703E63FC}" dt="2025-05-29T19:53:18.377" v="2556" actId="1076"/>
          <ac:spMkLst>
            <pc:docMk/>
            <pc:sldMk cId="0" sldId="268"/>
            <ac:spMk id="34" creationId="{B4A3422A-0040-4ECD-91F9-B44FD7DE7449}"/>
          </ac:spMkLst>
        </pc:spChg>
        <pc:spChg chg="mod">
          <ac:chgData name="Mykola Maslych" userId="0b9194d5793c6a3e" providerId="LiveId" clId="{86C7BEA7-726E-404D-BA19-6F14703E63FC}" dt="2025-05-29T19:53:10.221" v="2555" actId="1076"/>
          <ac:spMkLst>
            <pc:docMk/>
            <pc:sldMk cId="0" sldId="268"/>
            <ac:spMk id="202" creationId="{00000000-0000-0000-0000-000000000000}"/>
          </ac:spMkLst>
        </pc:spChg>
        <pc:spChg chg="mod">
          <ac:chgData name="Mykola Maslych" userId="0b9194d5793c6a3e" providerId="LiveId" clId="{86C7BEA7-726E-404D-BA19-6F14703E63FC}" dt="2025-05-29T20:01:26.392" v="2772" actId="403"/>
          <ac:spMkLst>
            <pc:docMk/>
            <pc:sldMk cId="0" sldId="268"/>
            <ac:spMk id="203" creationId="{00000000-0000-0000-0000-000000000000}"/>
          </ac:spMkLst>
        </pc:spChg>
      </pc:sldChg>
      <pc:sldChg chg="addSp delSp modSp mod">
        <pc:chgData name="Mykola Maslych" userId="0b9194d5793c6a3e" providerId="LiveId" clId="{86C7BEA7-726E-404D-BA19-6F14703E63FC}" dt="2025-05-29T19:56:06.142" v="2578"/>
        <pc:sldMkLst>
          <pc:docMk/>
          <pc:sldMk cId="0" sldId="270"/>
        </pc:sldMkLst>
      </pc:sldChg>
      <pc:sldChg chg="addSp delSp modSp mod modNotes">
        <pc:chgData name="Mykola Maslych" userId="0b9194d5793c6a3e" providerId="LiveId" clId="{86C7BEA7-726E-404D-BA19-6F14703E63FC}" dt="2025-05-29T20:29:04.116" v="3568" actId="20577"/>
        <pc:sldMkLst>
          <pc:docMk/>
          <pc:sldMk cId="0" sldId="271"/>
        </pc:sldMkLst>
        <pc:spChg chg="add mod">
          <ac:chgData name="Mykola Maslych" userId="0b9194d5793c6a3e" providerId="LiveId" clId="{86C7BEA7-726E-404D-BA19-6F14703E63FC}" dt="2025-05-28T20:53:29.700" v="1161" actId="2711"/>
          <ac:spMkLst>
            <pc:docMk/>
            <pc:sldMk cId="0" sldId="271"/>
            <ac:spMk id="2" creationId="{4D5852A5-2EFC-5B20-8218-28E93CC28B21}"/>
          </ac:spMkLst>
        </pc:spChg>
        <pc:spChg chg="add mod">
          <ac:chgData name="Mykola Maslych" userId="0b9194d5793c6a3e" providerId="LiveId" clId="{86C7BEA7-726E-404D-BA19-6F14703E63FC}" dt="2025-05-29T20:29:04.116" v="3568" actId="20577"/>
          <ac:spMkLst>
            <pc:docMk/>
            <pc:sldMk cId="0" sldId="271"/>
            <ac:spMk id="5" creationId="{B62AC6E9-3118-99BE-1CCB-03FAA71C2973}"/>
          </ac:spMkLst>
        </pc:spChg>
        <pc:spChg chg="add mod">
          <ac:chgData name="Mykola Maslych" userId="0b9194d5793c6a3e" providerId="LiveId" clId="{86C7BEA7-726E-404D-BA19-6F14703E63FC}" dt="2025-05-28T20:53:29.700" v="1161" actId="2711"/>
          <ac:spMkLst>
            <pc:docMk/>
            <pc:sldMk cId="0" sldId="271"/>
            <ac:spMk id="7" creationId="{CF03DFCB-8137-7C7C-486F-6F46AE711EAE}"/>
          </ac:spMkLst>
        </pc:spChg>
        <pc:spChg chg="add mod">
          <ac:chgData name="Mykola Maslych" userId="0b9194d5793c6a3e" providerId="LiveId" clId="{86C7BEA7-726E-404D-BA19-6F14703E63FC}" dt="2025-05-29T20:24:50.942" v="3526" actId="1076"/>
          <ac:spMkLst>
            <pc:docMk/>
            <pc:sldMk cId="0" sldId="271"/>
            <ac:spMk id="10" creationId="{BA9EBB17-21B7-DFBD-2479-D5B22F2D8731}"/>
          </ac:spMkLst>
        </pc:spChg>
        <pc:spChg chg="add mod">
          <ac:chgData name="Mykola Maslych" userId="0b9194d5793c6a3e" providerId="LiveId" clId="{86C7BEA7-726E-404D-BA19-6F14703E63FC}" dt="2025-05-29T20:24:04.645" v="3508" actId="1076"/>
          <ac:spMkLst>
            <pc:docMk/>
            <pc:sldMk cId="0" sldId="271"/>
            <ac:spMk id="11" creationId="{111B9153-1761-4D3A-AF40-7B83CE490819}"/>
          </ac:spMkLst>
        </pc:spChg>
        <pc:spChg chg="add mod">
          <ac:chgData name="Mykola Maslych" userId="0b9194d5793c6a3e" providerId="LiveId" clId="{86C7BEA7-726E-404D-BA19-6F14703E63FC}" dt="2025-05-29T20:11:29.464" v="3382" actId="1036"/>
          <ac:spMkLst>
            <pc:docMk/>
            <pc:sldMk cId="0" sldId="271"/>
            <ac:spMk id="13" creationId="{DA681380-0F2E-89B3-0D4E-7103DAB2AC57}"/>
          </ac:spMkLst>
        </pc:spChg>
        <pc:spChg chg="mod">
          <ac:chgData name="Mykola Maslych" userId="0b9194d5793c6a3e" providerId="LiveId" clId="{86C7BEA7-726E-404D-BA19-6F14703E63FC}" dt="2025-05-28T20:55:01.387" v="1181" actId="1036"/>
          <ac:spMkLst>
            <pc:docMk/>
            <pc:sldMk cId="0" sldId="271"/>
            <ac:spMk id="221" creationId="{00000000-0000-0000-0000-000000000000}"/>
          </ac:spMkLst>
        </pc:spChg>
        <pc:picChg chg="add mod">
          <ac:chgData name="Mykola Maslych" userId="0b9194d5793c6a3e" providerId="LiveId" clId="{86C7BEA7-726E-404D-BA19-6F14703E63FC}" dt="2025-05-28T20:54:55.514" v="1163" actId="688"/>
          <ac:picMkLst>
            <pc:docMk/>
            <pc:sldMk cId="0" sldId="271"/>
            <ac:picMk id="6" creationId="{258D82AE-856A-BDD9-5CCF-3DA418CBB7AD}"/>
          </ac:picMkLst>
        </pc:picChg>
        <pc:picChg chg="add mod">
          <ac:chgData name="Mykola Maslych" userId="0b9194d5793c6a3e" providerId="LiveId" clId="{86C7BEA7-726E-404D-BA19-6F14703E63FC}" dt="2025-05-28T20:47:11.765" v="980"/>
          <ac:picMkLst>
            <pc:docMk/>
            <pc:sldMk cId="0" sldId="271"/>
            <ac:picMk id="8" creationId="{33DF2B9C-EB2E-39D9-83F7-7788004D979D}"/>
          </ac:picMkLst>
        </pc:picChg>
        <pc:picChg chg="add mod">
          <ac:chgData name="Mykola Maslych" userId="0b9194d5793c6a3e" providerId="LiveId" clId="{86C7BEA7-726E-404D-BA19-6F14703E63FC}" dt="2025-05-28T20:47:11.765" v="980"/>
          <ac:picMkLst>
            <pc:docMk/>
            <pc:sldMk cId="0" sldId="271"/>
            <ac:picMk id="9" creationId="{DF37CFE6-E573-D886-8340-F4E1E2C38490}"/>
          </ac:picMkLst>
        </pc:picChg>
        <pc:picChg chg="add mod">
          <ac:chgData name="Mykola Maslych" userId="0b9194d5793c6a3e" providerId="LiveId" clId="{86C7BEA7-726E-404D-BA19-6F14703E63FC}" dt="2025-05-28T20:53:10.598" v="1132"/>
          <ac:picMkLst>
            <pc:docMk/>
            <pc:sldMk cId="0" sldId="271"/>
            <ac:picMk id="14" creationId="{BE68D1C9-0AAA-820D-D5D2-CC1B4B2E3330}"/>
          </ac:picMkLst>
        </pc:picChg>
        <pc:picChg chg="add mod">
          <ac:chgData name="Mykola Maslych" userId="0b9194d5793c6a3e" providerId="LiveId" clId="{86C7BEA7-726E-404D-BA19-6F14703E63FC}" dt="2025-05-28T20:53:10.598" v="1132"/>
          <ac:picMkLst>
            <pc:docMk/>
            <pc:sldMk cId="0" sldId="271"/>
            <ac:picMk id="15" creationId="{D5391A07-4304-6129-EAE0-6434CDB545E0}"/>
          </ac:picMkLst>
        </pc:picChg>
        <pc:picChg chg="add mod">
          <ac:chgData name="Mykola Maslych" userId="0b9194d5793c6a3e" providerId="LiveId" clId="{86C7BEA7-726E-404D-BA19-6F14703E63FC}" dt="2025-05-29T20:24:43.733" v="3525" actId="1037"/>
          <ac:picMkLst>
            <pc:docMk/>
            <pc:sldMk cId="0" sldId="271"/>
            <ac:picMk id="18" creationId="{AE61BDD5-81DC-6045-0510-9026FF761EA6}"/>
          </ac:picMkLst>
        </pc:picChg>
        <pc:picChg chg="add mod">
          <ac:chgData name="Mykola Maslych" userId="0b9194d5793c6a3e" providerId="LiveId" clId="{86C7BEA7-726E-404D-BA19-6F14703E63FC}" dt="2025-05-29T20:25:54.992" v="3551" actId="14100"/>
          <ac:picMkLst>
            <pc:docMk/>
            <pc:sldMk cId="0" sldId="271"/>
            <ac:picMk id="3076" creationId="{12525C8C-B700-F20B-B67C-71644DA258A1}"/>
          </ac:picMkLst>
        </pc:picChg>
      </pc:sldChg>
      <pc:sldChg chg="addSp delSp modSp mod">
        <pc:chgData name="Mykola Maslych" userId="0b9194d5793c6a3e" providerId="LiveId" clId="{86C7BEA7-726E-404D-BA19-6F14703E63FC}" dt="2025-05-29T19:56:01.956" v="2576" actId="1076"/>
        <pc:sldMkLst>
          <pc:docMk/>
          <pc:sldMk cId="1012783598" sldId="272"/>
        </pc:sldMkLst>
        <pc:spChg chg="add mod">
          <ac:chgData name="Mykola Maslych" userId="0b9194d5793c6a3e" providerId="LiveId" clId="{86C7BEA7-726E-404D-BA19-6F14703E63FC}" dt="2025-05-29T17:42:05.126" v="1200" actId="2711"/>
          <ac:spMkLst>
            <pc:docMk/>
            <pc:sldMk cId="1012783598" sldId="272"/>
            <ac:spMk id="2" creationId="{9574195A-F029-7CE7-2AE0-140E00160A21}"/>
          </ac:spMkLst>
        </pc:spChg>
        <pc:spChg chg="mod">
          <ac:chgData name="Mykola Maslych" userId="0b9194d5793c6a3e" providerId="LiveId" clId="{86C7BEA7-726E-404D-BA19-6F14703E63FC}" dt="2025-05-29T17:44:47.463" v="1239" actId="255"/>
          <ac:spMkLst>
            <pc:docMk/>
            <pc:sldMk cId="1012783598" sldId="272"/>
            <ac:spMk id="214" creationId="{C338482F-342A-70D6-B1E5-044CE53B0F75}"/>
          </ac:spMkLst>
        </pc:spChg>
      </pc:sldChg>
      <pc:sldChg chg="addSp delSp modSp new mod ord">
        <pc:chgData name="Mykola Maslych" userId="0b9194d5793c6a3e" providerId="LiveId" clId="{86C7BEA7-726E-404D-BA19-6F14703E63FC}" dt="2025-05-29T20:23:03.729" v="3501" actId="478"/>
        <pc:sldMkLst>
          <pc:docMk/>
          <pc:sldMk cId="2859180791" sldId="273"/>
        </pc:sldMkLst>
        <pc:spChg chg="mod">
          <ac:chgData name="Mykola Maslych" userId="0b9194d5793c6a3e" providerId="LiveId" clId="{86C7BEA7-726E-404D-BA19-6F14703E63FC}" dt="2025-05-29T20:22:10.152" v="3490" actId="20577"/>
          <ac:spMkLst>
            <pc:docMk/>
            <pc:sldMk cId="2859180791" sldId="273"/>
            <ac:spMk id="2" creationId="{188560E1-5388-2E47-39B6-D74CB62CF46B}"/>
          </ac:spMkLst>
        </pc:spChg>
        <pc:spChg chg="mod">
          <ac:chgData name="Mykola Maslych" userId="0b9194d5793c6a3e" providerId="LiveId" clId="{86C7BEA7-726E-404D-BA19-6F14703E63FC}" dt="2025-05-29T20:21:44.890" v="3480" actId="114"/>
          <ac:spMkLst>
            <pc:docMk/>
            <pc:sldMk cId="2859180791" sldId="273"/>
            <ac:spMk id="3" creationId="{523D031E-41B1-CEDA-01C8-F32583BAF1DB}"/>
          </ac:spMkLst>
        </pc:spChg>
        <pc:spChg chg="add mod">
          <ac:chgData name="Mykola Maslych" userId="0b9194d5793c6a3e" providerId="LiveId" clId="{86C7BEA7-726E-404D-BA19-6F14703E63FC}" dt="2025-05-29T20:08:49.266" v="3254"/>
          <ac:spMkLst>
            <pc:docMk/>
            <pc:sldMk cId="2859180791" sldId="273"/>
            <ac:spMk id="4" creationId="{83C960A0-206A-68BE-71CA-4E6145E47937}"/>
          </ac:spMkLst>
        </pc:spChg>
      </pc:sldChg>
      <pc:sldChg chg="new del">
        <pc:chgData name="Mykola Maslych" userId="0b9194d5793c6a3e" providerId="LiveId" clId="{86C7BEA7-726E-404D-BA19-6F14703E63FC}" dt="2025-05-28T19:54:14.351" v="956" actId="680"/>
        <pc:sldMkLst>
          <pc:docMk/>
          <pc:sldMk cId="3628683913" sldId="273"/>
        </pc:sldMkLst>
      </pc:sldChg>
      <pc:sldChg chg="delSp modSp add del mod">
        <pc:chgData name="Mykola Maslych" userId="0b9194d5793c6a3e" providerId="LiveId" clId="{86C7BEA7-726E-404D-BA19-6F14703E63FC}" dt="2025-05-29T20:02:13.886" v="2790" actId="47"/>
        <pc:sldMkLst>
          <pc:docMk/>
          <pc:sldMk cId="3901602468" sldId="273"/>
        </pc:sldMkLst>
      </pc:sldChg>
      <pc:sldChg chg="addSp delSp modSp add mod">
        <pc:chgData name="Mykola Maslych" userId="0b9194d5793c6a3e" providerId="LiveId" clId="{86C7BEA7-726E-404D-BA19-6F14703E63FC}" dt="2025-05-29T21:34:41.022" v="3755" actId="1035"/>
        <pc:sldMkLst>
          <pc:docMk/>
          <pc:sldMk cId="1511050668" sldId="274"/>
        </pc:sldMkLst>
        <pc:spChg chg="mod">
          <ac:chgData name="Mykola Maslych" userId="0b9194d5793c6a3e" providerId="LiveId" clId="{86C7BEA7-726E-404D-BA19-6F14703E63FC}" dt="2025-05-29T21:23:49.802" v="3616" actId="20577"/>
          <ac:spMkLst>
            <pc:docMk/>
            <pc:sldMk cId="1511050668" sldId="274"/>
            <ac:spMk id="175" creationId="{74D997C9-85D4-1687-4CAB-CED011586C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a5df02b6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a5df02b6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a5df02b6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a5df02b6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3F55BB2C-D86E-FFFB-4498-43B9428A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a5df02b6a_0_44:notes">
            <a:extLst>
              <a:ext uri="{FF2B5EF4-FFF2-40B4-BE49-F238E27FC236}">
                <a16:creationId xmlns:a16="http://schemas.microsoft.com/office/drawing/2014/main" id="{8E26DF23-3F00-EB96-530E-6AF1E96FE6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a5df02b6a_0_44:notes">
            <a:extLst>
              <a:ext uri="{FF2B5EF4-FFF2-40B4-BE49-F238E27FC236}">
                <a16:creationId xmlns:a16="http://schemas.microsoft.com/office/drawing/2014/main" id="{B9DBAA9F-D8B9-E3A3-2D2B-3685B008A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29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6F5EF9BF-0C88-EC15-7DC5-A4A310E42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342db0142_0_157:notes">
            <a:extLst>
              <a:ext uri="{FF2B5EF4-FFF2-40B4-BE49-F238E27FC236}">
                <a16:creationId xmlns:a16="http://schemas.microsoft.com/office/drawing/2014/main" id="{61D9E2A5-B69D-812B-FA0D-B6ACD23C6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d342db0142_0_157:notes">
            <a:extLst>
              <a:ext uri="{FF2B5EF4-FFF2-40B4-BE49-F238E27FC236}">
                <a16:creationId xmlns:a16="http://schemas.microsoft.com/office/drawing/2014/main" id="{22466D97-DD4B-E40B-4645-66449F57D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38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342db014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342db014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AAAB7681-2612-F961-3109-7627A2EA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5df02b6a_0_125:notes">
            <a:extLst>
              <a:ext uri="{FF2B5EF4-FFF2-40B4-BE49-F238E27FC236}">
                <a16:creationId xmlns:a16="http://schemas.microsoft.com/office/drawing/2014/main" id="{723E8790-E7FE-6F13-A15F-94CC3F6722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5df02b6a_0_125:notes">
            <a:extLst>
              <a:ext uri="{FF2B5EF4-FFF2-40B4-BE49-F238E27FC236}">
                <a16:creationId xmlns:a16="http://schemas.microsoft.com/office/drawing/2014/main" id="{FACA8929-FE92-6F03-6B89-4C49D31619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801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EE28F5D9-1111-21C0-F592-C66C20F1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5df02b6a_0_125:notes">
            <a:extLst>
              <a:ext uri="{FF2B5EF4-FFF2-40B4-BE49-F238E27FC236}">
                <a16:creationId xmlns:a16="http://schemas.microsoft.com/office/drawing/2014/main" id="{910120A8-E6B6-D20A-CFC4-D197DA94A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5df02b6a_0_125:notes">
            <a:extLst>
              <a:ext uri="{FF2B5EF4-FFF2-40B4-BE49-F238E27FC236}">
                <a16:creationId xmlns:a16="http://schemas.microsoft.com/office/drawing/2014/main" id="{D0D2B56E-6BB4-CF77-3803-9467BF722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106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47C9FA67-E68C-68E1-7E97-C5999770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5df02b6a_0_125:notes">
            <a:extLst>
              <a:ext uri="{FF2B5EF4-FFF2-40B4-BE49-F238E27FC236}">
                <a16:creationId xmlns:a16="http://schemas.microsoft.com/office/drawing/2014/main" id="{0C88BF0D-2447-19A2-C7FB-E101DC2482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5df02b6a_0_125:notes">
            <a:extLst>
              <a:ext uri="{FF2B5EF4-FFF2-40B4-BE49-F238E27FC236}">
                <a16:creationId xmlns:a16="http://schemas.microsoft.com/office/drawing/2014/main" id="{ED0947B6-3D68-8C38-056E-C4030DAD7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85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1E74055F-3BD1-FDC0-DA80-81AB54A0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5df02b6a_0_125:notes">
            <a:extLst>
              <a:ext uri="{FF2B5EF4-FFF2-40B4-BE49-F238E27FC236}">
                <a16:creationId xmlns:a16="http://schemas.microsoft.com/office/drawing/2014/main" id="{CF42440A-4FC9-25EB-5B3D-AC6E904FB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5df02b6a_0_125:notes">
            <a:extLst>
              <a:ext uri="{FF2B5EF4-FFF2-40B4-BE49-F238E27FC236}">
                <a16:creationId xmlns:a16="http://schemas.microsoft.com/office/drawing/2014/main" id="{F4C7FB2B-41CC-AF71-55B9-42000EE9F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60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5CA7AF23-C83C-C605-F3F7-A8BF5A410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5df02b6a_0_125:notes">
            <a:extLst>
              <a:ext uri="{FF2B5EF4-FFF2-40B4-BE49-F238E27FC236}">
                <a16:creationId xmlns:a16="http://schemas.microsoft.com/office/drawing/2014/main" id="{043963A9-1DDB-CBC0-BC99-FC7EB20309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5df02b6a_0_125:notes">
            <a:extLst>
              <a:ext uri="{FF2B5EF4-FFF2-40B4-BE49-F238E27FC236}">
                <a16:creationId xmlns:a16="http://schemas.microsoft.com/office/drawing/2014/main" id="{4C0C06CA-D15A-EAA2-C3A5-A3A1773CA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4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342db01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342db014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342db014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342db014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342db01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342db01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342db014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342db014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342db014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342db014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a5df02b6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a5df02b6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5df02b6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a5df02b6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a5df02b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a5df02b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a5df02b6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a5df02b6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oi.org/10.3389/fpsyg.2015.00731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073/pnas.0903616106" TargetMode="Externa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505.05441" TargetMode="External"/><Relationship Id="rId2" Type="http://schemas.openxmlformats.org/officeDocument/2006/relationships/hyperlink" Target="https://ieeexplore.ieee.org/abstract/document/10888507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review.net/forum?id=z7hDELXmHW" TargetMode="External"/><Relationship Id="rId4" Type="http://schemas.openxmlformats.org/officeDocument/2006/relationships/hyperlink" Target="https://arxiv.org/abs/2503.1440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163340"/>
            <a:ext cx="9143999" cy="20547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Mitigating Response Delays in </a:t>
            </a:r>
            <a:b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Free-Form Conversations with </a:t>
            </a:r>
            <a:b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LLM-powered Intelligent Virtual Agents</a:t>
            </a:r>
            <a:endParaRPr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2945" y="3880208"/>
            <a:ext cx="5390600" cy="968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ts val="1425"/>
              </a:lnSpc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Mykola Maslych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Mohammadreza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Katebi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Christopher Lee, 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Yahya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Hmaiti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Amirpouya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Ghasemaghaei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Christian Pumarada, 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Janneese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Palmer, Esteban Segarra Martinez, Marco Emporio, </a:t>
            </a:r>
          </a:p>
          <a:p>
            <a:pPr algn="l">
              <a:lnSpc>
                <a:spcPts val="1425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Warren Snipes, Ryan P. McMahan, Joseph J. LaViola Jr.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FF9FA-2A85-1795-0B98-18CA7796EAC2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3AD46-5BE6-C6F8-A0BB-941718C89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41" y="4432914"/>
            <a:ext cx="527774" cy="712176"/>
          </a:xfrm>
          <a:prstGeom prst="rect">
            <a:avLst/>
          </a:prstGeom>
        </p:spPr>
      </p:pic>
      <p:pic>
        <p:nvPicPr>
          <p:cNvPr id="8" name="Picture 7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4A4D9DBD-BDA3-3A98-BACB-4F607B08F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828" y="32408"/>
            <a:ext cx="1970172" cy="604520"/>
          </a:xfrm>
          <a:prstGeom prst="rect">
            <a:avLst/>
          </a:prstGeom>
        </p:spPr>
      </p:pic>
      <p:pic>
        <p:nvPicPr>
          <p:cNvPr id="10" name="Picture 9" descr="A number of buildings with a boat in the background&#10;&#10;AI-generated content may be incorrect.">
            <a:extLst>
              <a:ext uri="{FF2B5EF4-FFF2-40B4-BE49-F238E27FC236}">
                <a16:creationId xmlns:a16="http://schemas.microsoft.com/office/drawing/2014/main" id="{732A2690-013D-3A5B-3A0D-726805344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41434" cy="87883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D17A2B0-05EB-F0D6-9880-3EC9616D5597}"/>
              </a:ext>
            </a:extLst>
          </p:cNvPr>
          <p:cNvSpPr/>
          <p:nvPr/>
        </p:nvSpPr>
        <p:spPr>
          <a:xfrm>
            <a:off x="7554910" y="4432255"/>
            <a:ext cx="708342" cy="712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BB1E090-C08E-72FF-45EA-CC0A5FD0C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8086" y="4436748"/>
            <a:ext cx="708342" cy="708342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47477C-C7F0-81D1-8DD8-4BC1AFBC4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886" y="4586293"/>
            <a:ext cx="1248718" cy="524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52400" y="1504875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Levels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52401" y="3555653"/>
            <a:ext cx="1556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 types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936543" y="4631528"/>
            <a:ext cx="13677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None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l="5096" b="3818"/>
          <a:stretch/>
        </p:blipFill>
        <p:spPr>
          <a:xfrm>
            <a:off x="1794334" y="2932453"/>
            <a:ext cx="1626050" cy="16990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F030B-47BE-B205-CD26-C47DF8BE2BFD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C694FEFC-728E-8703-6154-14AE940FC3CE}"/>
              </a:ext>
            </a:extLst>
          </p:cNvPr>
          <p:cNvSpPr txBox="1"/>
          <p:nvPr/>
        </p:nvSpPr>
        <p:spPr>
          <a:xfrm>
            <a:off x="1807401" y="1887962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Low (1.5s)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5" name="Google Shape;178;p23">
            <a:extLst>
              <a:ext uri="{FF2B5EF4-FFF2-40B4-BE49-F238E27FC236}">
                <a16:creationId xmlns:a16="http://schemas.microsoft.com/office/drawing/2014/main" id="{F41823B8-444E-E95D-F5EB-FC9E2E4AE38C}"/>
              </a:ext>
            </a:extLst>
          </p:cNvPr>
          <p:cNvSpPr txBox="1"/>
          <p:nvPr/>
        </p:nvSpPr>
        <p:spPr>
          <a:xfrm>
            <a:off x="4071500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Medium (4s)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6" name="Google Shape;179;p23">
            <a:extLst>
              <a:ext uri="{FF2B5EF4-FFF2-40B4-BE49-F238E27FC236}">
                <a16:creationId xmlns:a16="http://schemas.microsoft.com/office/drawing/2014/main" id="{4A06CA38-45C3-E951-2489-0D82A865B466}"/>
              </a:ext>
            </a:extLst>
          </p:cNvPr>
          <p:cNvSpPr txBox="1"/>
          <p:nvPr/>
        </p:nvSpPr>
        <p:spPr>
          <a:xfrm>
            <a:off x="6419775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High (6.5s)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7" name="Google Shape;189;p23">
            <a:extLst>
              <a:ext uri="{FF2B5EF4-FFF2-40B4-BE49-F238E27FC236}">
                <a16:creationId xmlns:a16="http://schemas.microsoft.com/office/drawing/2014/main" id="{A332F20A-E6E5-02DE-B098-08E8D5534106}"/>
              </a:ext>
            </a:extLst>
          </p:cNvPr>
          <p:cNvSpPr txBox="1"/>
          <p:nvPr/>
        </p:nvSpPr>
        <p:spPr>
          <a:xfrm>
            <a:off x="5462780" y="143839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+2.5s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91;p23">
            <a:extLst>
              <a:ext uri="{FF2B5EF4-FFF2-40B4-BE49-F238E27FC236}">
                <a16:creationId xmlns:a16="http://schemas.microsoft.com/office/drawing/2014/main" id="{AE2AD949-6D6D-83F8-5C5A-3A689FAEB145}"/>
              </a:ext>
            </a:extLst>
          </p:cNvPr>
          <p:cNvSpPr txBox="1"/>
          <p:nvPr/>
        </p:nvSpPr>
        <p:spPr>
          <a:xfrm>
            <a:off x="7854334" y="142238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190;p23">
            <a:extLst>
              <a:ext uri="{FF2B5EF4-FFF2-40B4-BE49-F238E27FC236}">
                <a16:creationId xmlns:a16="http://schemas.microsoft.com/office/drawing/2014/main" id="{0E4E2576-81D0-B6A8-43C0-865C433A5D1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4191728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0;p23">
            <a:extLst>
              <a:ext uri="{FF2B5EF4-FFF2-40B4-BE49-F238E27FC236}">
                <a16:creationId xmlns:a16="http://schemas.microsoft.com/office/drawing/2014/main" id="{CDC64064-B4F3-2DEB-EA8F-009E1B7B755E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848224" y="1283215"/>
            <a:ext cx="1535437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23">
            <a:extLst>
              <a:ext uri="{FF2B5EF4-FFF2-40B4-BE49-F238E27FC236}">
                <a16:creationId xmlns:a16="http://schemas.microsoft.com/office/drawing/2014/main" id="{F36E8CAD-A2DD-5421-19F4-DF6D056C63F0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6613069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52400" y="1504875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Levels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52401" y="3555653"/>
            <a:ext cx="1556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 types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936543" y="4631528"/>
            <a:ext cx="13677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None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270944" y="4631525"/>
            <a:ext cx="14985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Artificial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5096" b="3818"/>
          <a:stretch/>
        </p:blipFill>
        <p:spPr>
          <a:xfrm>
            <a:off x="1794334" y="2932453"/>
            <a:ext cx="1626050" cy="16990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l="5096" b="3707"/>
          <a:stretch/>
        </p:blipFill>
        <p:spPr>
          <a:xfrm>
            <a:off x="4196176" y="2932459"/>
            <a:ext cx="1626051" cy="169906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64EB2-91F9-D14A-CF9D-DFCD2E27E7BF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431B251A-4089-9379-1554-E76612DEE612}"/>
              </a:ext>
            </a:extLst>
          </p:cNvPr>
          <p:cNvSpPr txBox="1"/>
          <p:nvPr/>
        </p:nvSpPr>
        <p:spPr>
          <a:xfrm>
            <a:off x="1807401" y="1887962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Low (1.5s)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5" name="Google Shape;178;p23">
            <a:extLst>
              <a:ext uri="{FF2B5EF4-FFF2-40B4-BE49-F238E27FC236}">
                <a16:creationId xmlns:a16="http://schemas.microsoft.com/office/drawing/2014/main" id="{E3D9227A-9BBE-5F0D-F44F-BA27EC896D54}"/>
              </a:ext>
            </a:extLst>
          </p:cNvPr>
          <p:cNvSpPr txBox="1"/>
          <p:nvPr/>
        </p:nvSpPr>
        <p:spPr>
          <a:xfrm>
            <a:off x="4071500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Medium (4s)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6" name="Google Shape;179;p23">
            <a:extLst>
              <a:ext uri="{FF2B5EF4-FFF2-40B4-BE49-F238E27FC236}">
                <a16:creationId xmlns:a16="http://schemas.microsoft.com/office/drawing/2014/main" id="{9992ACF4-F5DB-6258-1AD9-B8D972CA52F3}"/>
              </a:ext>
            </a:extLst>
          </p:cNvPr>
          <p:cNvSpPr txBox="1"/>
          <p:nvPr/>
        </p:nvSpPr>
        <p:spPr>
          <a:xfrm>
            <a:off x="6419775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High (6.5s)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7" name="Google Shape;189;p23">
            <a:extLst>
              <a:ext uri="{FF2B5EF4-FFF2-40B4-BE49-F238E27FC236}">
                <a16:creationId xmlns:a16="http://schemas.microsoft.com/office/drawing/2014/main" id="{5AEB21BF-BCC2-FC39-6C7C-A6F35B9F4FC7}"/>
              </a:ext>
            </a:extLst>
          </p:cNvPr>
          <p:cNvSpPr txBox="1"/>
          <p:nvPr/>
        </p:nvSpPr>
        <p:spPr>
          <a:xfrm>
            <a:off x="5462780" y="143839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+2.5s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91;p23">
            <a:extLst>
              <a:ext uri="{FF2B5EF4-FFF2-40B4-BE49-F238E27FC236}">
                <a16:creationId xmlns:a16="http://schemas.microsoft.com/office/drawing/2014/main" id="{9A7DBD6C-DAFD-562A-6E71-6A159558DFC7}"/>
              </a:ext>
            </a:extLst>
          </p:cNvPr>
          <p:cNvSpPr txBox="1"/>
          <p:nvPr/>
        </p:nvSpPr>
        <p:spPr>
          <a:xfrm>
            <a:off x="7854334" y="142238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190;p23">
            <a:extLst>
              <a:ext uri="{FF2B5EF4-FFF2-40B4-BE49-F238E27FC236}">
                <a16:creationId xmlns:a16="http://schemas.microsoft.com/office/drawing/2014/main" id="{1790730D-501D-2B2F-AF44-17D6FE59012E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191728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0;p23">
            <a:extLst>
              <a:ext uri="{FF2B5EF4-FFF2-40B4-BE49-F238E27FC236}">
                <a16:creationId xmlns:a16="http://schemas.microsoft.com/office/drawing/2014/main" id="{0F938363-6759-29E5-3B4B-4238EDDA2A76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848224" y="1283215"/>
            <a:ext cx="1535437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23">
            <a:extLst>
              <a:ext uri="{FF2B5EF4-FFF2-40B4-BE49-F238E27FC236}">
                <a16:creationId xmlns:a16="http://schemas.microsoft.com/office/drawing/2014/main" id="{07A9567F-460B-5774-AFE0-96A0B01E11A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6613069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152400" y="1504875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Levels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807401" y="1887962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Low (1.5s)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071500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Medium (4s)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419775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High (6.5s)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152401" y="3555653"/>
            <a:ext cx="1556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 types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936543" y="4631528"/>
            <a:ext cx="13677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None</a:t>
            </a:r>
            <a:endParaRPr sz="18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4270944" y="4631525"/>
            <a:ext cx="14985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Artificial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6666234" y="4631528"/>
            <a:ext cx="13677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Natural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l="5096" b="3818"/>
          <a:stretch/>
        </p:blipFill>
        <p:spPr>
          <a:xfrm>
            <a:off x="1794334" y="2932453"/>
            <a:ext cx="1626050" cy="16990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l="5096" b="3707"/>
          <a:stretch/>
        </p:blipFill>
        <p:spPr>
          <a:xfrm>
            <a:off x="4196176" y="2932459"/>
            <a:ext cx="1626051" cy="169906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5">
            <a:alphaModFix/>
          </a:blip>
          <a:srcRect l="5096" b="3818"/>
          <a:stretch/>
        </p:blipFill>
        <p:spPr>
          <a:xfrm>
            <a:off x="6537065" y="2932467"/>
            <a:ext cx="1626050" cy="169905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9" name="Google Shape;189;p23"/>
          <p:cNvSpPr txBox="1"/>
          <p:nvPr/>
        </p:nvSpPr>
        <p:spPr>
          <a:xfrm>
            <a:off x="5462780" y="143839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+2.5s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7854334" y="142238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10FA9-6097-4209-52FB-8814361DC59D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90;p23">
            <a:extLst>
              <a:ext uri="{FF2B5EF4-FFF2-40B4-BE49-F238E27FC236}">
                <a16:creationId xmlns:a16="http://schemas.microsoft.com/office/drawing/2014/main" id="{B181866E-1339-5C7A-0BF0-28737696937F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4191728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0;p23">
            <a:extLst>
              <a:ext uri="{FF2B5EF4-FFF2-40B4-BE49-F238E27FC236}">
                <a16:creationId xmlns:a16="http://schemas.microsoft.com/office/drawing/2014/main" id="{5EDA7938-9E72-6C82-0BAB-98023B711B68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1848224" y="1283215"/>
            <a:ext cx="1535437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0;p23">
            <a:extLst>
              <a:ext uri="{FF2B5EF4-FFF2-40B4-BE49-F238E27FC236}">
                <a16:creationId xmlns:a16="http://schemas.microsoft.com/office/drawing/2014/main" id="{B6CB2F27-4B0B-AB1D-4505-DFFFFED24554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6613069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71584B3F-6490-3CB6-27A8-50FCA4F3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>
            <a:extLst>
              <a:ext uri="{FF2B5EF4-FFF2-40B4-BE49-F238E27FC236}">
                <a16:creationId xmlns:a16="http://schemas.microsoft.com/office/drawing/2014/main" id="{74D997C9-85D4-1687-4CAB-CED011586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conversational turns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01844E-E8B6-EC89-A7F8-CB1A60545029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97;p24">
            <a:extLst>
              <a:ext uri="{FF2B5EF4-FFF2-40B4-BE49-F238E27FC236}">
                <a16:creationId xmlns:a16="http://schemas.microsoft.com/office/drawing/2014/main" id="{DFD28D26-6B4D-229D-3976-2798EDC29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Latency: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Medium (4.0 sec)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Fillers: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</a:t>
            </a:r>
            <a:endParaRPr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lip">
            <a:hlinkClick r:id="" action="ppaction://media"/>
            <a:extLst>
              <a:ext uri="{FF2B5EF4-FFF2-40B4-BE49-F238E27FC236}">
                <a16:creationId xmlns:a16="http://schemas.microsoft.com/office/drawing/2014/main" id="{368B37B7-EA81-681D-6ABF-5388B17BC0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6166" y="1919287"/>
            <a:ext cx="5291667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D309EBB7-F524-F548-1D8D-BF917672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>
            <a:extLst>
              <a:ext uri="{FF2B5EF4-FFF2-40B4-BE49-F238E27FC236}">
                <a16:creationId xmlns:a16="http://schemas.microsoft.com/office/drawing/2014/main" id="{59A16B95-B0A2-93FC-B968-9B02B103D9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 with Intelligent Virtual Agents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4">
            <a:extLst>
              <a:ext uri="{FF2B5EF4-FFF2-40B4-BE49-F238E27FC236}">
                <a16:creationId xmlns:a16="http://schemas.microsoft.com/office/drawing/2014/main" id="{C9F6C3BD-24EA-7E05-24D6-668ACBE677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Free-form speech, guided by high-level tasks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agents’ role defined in their LLM prompt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33B1D-C8F8-4E9D-6A25-DD46D9965F62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41197-C6D7-34F7-B7AE-9B5DE4AA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391958"/>
            <a:ext cx="8270240" cy="20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Study Procedure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1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Onboarding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 portion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Post-study survey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8EF351-1D10-2A89-6718-68EDDB1573C8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0A10F2-35A6-E1B9-265C-83D40B7E02C0}"/>
              </a:ext>
            </a:extLst>
          </p:cNvPr>
          <p:cNvSpPr/>
          <p:nvPr/>
        </p:nvSpPr>
        <p:spPr>
          <a:xfrm>
            <a:off x="4711700" y="727578"/>
            <a:ext cx="2849033" cy="92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→ Participation </a:t>
            </a:r>
            <a:r>
              <a:rPr lang="en-US" sz="1200" b="1" dirty="0">
                <a:solidFill>
                  <a:schemeClr val="tx1"/>
                </a:solidFill>
              </a:rPr>
              <a:t>consent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→ </a:t>
            </a:r>
            <a:r>
              <a:rPr lang="en-US" sz="1200" b="1" dirty="0">
                <a:solidFill>
                  <a:schemeClr val="tx1"/>
                </a:solidFill>
              </a:rPr>
              <a:t>Demographics</a:t>
            </a:r>
            <a:r>
              <a:rPr lang="en-US" sz="1200" dirty="0">
                <a:solidFill>
                  <a:schemeClr val="tx1"/>
                </a:solidFill>
              </a:rPr>
              <a:t> survey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1F998-3271-8CF6-9494-1D58B7A386F9}"/>
              </a:ext>
            </a:extLst>
          </p:cNvPr>
          <p:cNvSpPr/>
          <p:nvPr/>
        </p:nvSpPr>
        <p:spPr>
          <a:xfrm>
            <a:off x="4711700" y="2073063"/>
            <a:ext cx="2849033" cy="92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→ </a:t>
            </a:r>
            <a:r>
              <a:rPr lang="en-US" sz="1200" b="1" dirty="0">
                <a:solidFill>
                  <a:schemeClr val="tx1"/>
                </a:solidFill>
              </a:rPr>
              <a:t>Converse</a:t>
            </a:r>
            <a:r>
              <a:rPr lang="en-US" sz="1200" dirty="0">
                <a:solidFill>
                  <a:schemeClr val="tx1"/>
                </a:solidFill>
              </a:rPr>
              <a:t> with an agent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→ Answer post-condition </a:t>
            </a:r>
            <a:r>
              <a:rPr lang="en-US" sz="1200" b="1" dirty="0">
                <a:solidFill>
                  <a:schemeClr val="tx1"/>
                </a:solidFill>
              </a:rPr>
              <a:t>survey</a:t>
            </a:r>
          </a:p>
          <a:p>
            <a:r>
              <a:rPr lang="en-US" sz="1200" dirty="0">
                <a:solidFill>
                  <a:schemeClr val="tx1"/>
                </a:solidFill>
              </a:rPr>
              <a:t>→ </a:t>
            </a:r>
            <a:r>
              <a:rPr lang="en-US" sz="1200" b="1" dirty="0">
                <a:solidFill>
                  <a:schemeClr val="tx1"/>
                </a:solidFill>
              </a:rPr>
              <a:t>Advance</a:t>
            </a:r>
            <a:r>
              <a:rPr lang="en-US" sz="1200" dirty="0">
                <a:solidFill>
                  <a:schemeClr val="tx1"/>
                </a:solidFill>
              </a:rPr>
              <a:t> to next agent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116F18-B800-426A-B85E-1DE3B505B38D}"/>
              </a:ext>
            </a:extLst>
          </p:cNvPr>
          <p:cNvSpPr/>
          <p:nvPr/>
        </p:nvSpPr>
        <p:spPr>
          <a:xfrm>
            <a:off x="4711700" y="3484588"/>
            <a:ext cx="2849033" cy="92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→ </a:t>
            </a:r>
            <a:r>
              <a:rPr lang="en-US" sz="1200" b="1" dirty="0">
                <a:solidFill>
                  <a:schemeClr val="tx1"/>
                </a:solidFill>
              </a:rPr>
              <a:t>Overall</a:t>
            </a:r>
            <a:r>
              <a:rPr lang="en-US" sz="1200" dirty="0">
                <a:solidFill>
                  <a:schemeClr val="tx1"/>
                </a:solidFill>
              </a:rPr>
              <a:t> experience questions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→ </a:t>
            </a:r>
            <a:r>
              <a:rPr lang="en-US" sz="1200" b="1" dirty="0">
                <a:solidFill>
                  <a:schemeClr val="tx1"/>
                </a:solidFill>
              </a:rPr>
              <a:t>Explanation</a:t>
            </a:r>
            <a:r>
              <a:rPr lang="en-US" sz="1200" dirty="0">
                <a:solidFill>
                  <a:schemeClr val="tx1"/>
                </a:solidFill>
              </a:rPr>
              <a:t> of study conditions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→ Questions about </a:t>
            </a:r>
            <a:r>
              <a:rPr lang="en-US" sz="1200" b="1" dirty="0">
                <a:solidFill>
                  <a:schemeClr val="tx1"/>
                </a:solidFill>
              </a:rPr>
              <a:t>study conditions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2D22D26-7234-5B4D-A92A-5530BB8ABF1E}"/>
              </a:ext>
            </a:extLst>
          </p:cNvPr>
          <p:cNvSpPr/>
          <p:nvPr/>
        </p:nvSpPr>
        <p:spPr>
          <a:xfrm>
            <a:off x="6092822" y="1744134"/>
            <a:ext cx="135255" cy="2254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637FAA6-3264-7136-5C55-F113C3C050F1}"/>
              </a:ext>
            </a:extLst>
          </p:cNvPr>
          <p:cNvSpPr/>
          <p:nvPr/>
        </p:nvSpPr>
        <p:spPr>
          <a:xfrm>
            <a:off x="6092821" y="3125786"/>
            <a:ext cx="135255" cy="2254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1EA813-2458-0B0A-02F0-EB1A5924C8AA}"/>
              </a:ext>
            </a:extLst>
          </p:cNvPr>
          <p:cNvSpPr txBox="1"/>
          <p:nvPr/>
        </p:nvSpPr>
        <p:spPr>
          <a:xfrm>
            <a:off x="4186764" y="2381454"/>
            <a:ext cx="43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x9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B4A3422A-0040-4ECD-91F9-B44FD7DE7449}"/>
              </a:ext>
            </a:extLst>
          </p:cNvPr>
          <p:cNvSpPr/>
          <p:nvPr/>
        </p:nvSpPr>
        <p:spPr>
          <a:xfrm>
            <a:off x="4491567" y="2171697"/>
            <a:ext cx="159808" cy="753534"/>
          </a:xfrm>
          <a:prstGeom prst="leftBrace">
            <a:avLst>
              <a:gd name="adj1" fmla="val 4707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F6213B0E-FE39-204D-924D-8EB3ECF1B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>
            <a:extLst>
              <a:ext uri="{FF2B5EF4-FFF2-40B4-BE49-F238E27FC236}">
                <a16:creationId xmlns:a16="http://schemas.microsoft.com/office/drawing/2014/main" id="{F462908E-4A97-861B-E748-2DE194EAC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Perceptual effects of IVA response latency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99B461-716A-5580-0923-4636ECF4F7DB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94AB6-3FC0-1D21-948E-60D2737C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3500"/>
          <a:stretch>
            <a:fillRect/>
          </a:stretch>
        </p:blipFill>
        <p:spPr>
          <a:xfrm>
            <a:off x="0" y="2104610"/>
            <a:ext cx="2423160" cy="2204280"/>
          </a:xfrm>
          <a:prstGeom prst="rect">
            <a:avLst/>
          </a:prstGeom>
        </p:spPr>
      </p:pic>
      <p:sp>
        <p:nvSpPr>
          <p:cNvPr id="11" name="Google Shape;197;p24">
            <a:extLst>
              <a:ext uri="{FF2B5EF4-FFF2-40B4-BE49-F238E27FC236}">
                <a16:creationId xmlns:a16="http://schemas.microsoft.com/office/drawing/2014/main" id="{F9E0DC48-9DFC-0546-8EB9-556430314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 worsened perceived response time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2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0BA9F950-DF08-0F79-0480-2BD819F2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>
            <a:extLst>
              <a:ext uri="{FF2B5EF4-FFF2-40B4-BE49-F238E27FC236}">
                <a16:creationId xmlns:a16="http://schemas.microsoft.com/office/drawing/2014/main" id="{2E8E03DE-425B-C6BA-A27D-524BF5678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Perceptual effects of IVA response latency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863B8-A95C-6FAB-7B19-18083CB4887F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C6858-6ED2-5C83-EA02-DE1DF63FE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4610"/>
            <a:ext cx="9144000" cy="2204280"/>
          </a:xfrm>
          <a:prstGeom prst="rect">
            <a:avLst/>
          </a:prstGeom>
        </p:spPr>
      </p:pic>
      <p:sp>
        <p:nvSpPr>
          <p:cNvPr id="11" name="Google Shape;197;p24">
            <a:extLst>
              <a:ext uri="{FF2B5EF4-FFF2-40B4-BE49-F238E27FC236}">
                <a16:creationId xmlns:a16="http://schemas.microsoft.com/office/drawing/2014/main" id="{7154BCB3-4E44-3AF7-D892-9BD7509D8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 worsened perceived response time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 worsened broader perception dimensions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3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D29210FC-D96A-256C-25FE-73383409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>
            <a:extLst>
              <a:ext uri="{FF2B5EF4-FFF2-40B4-BE49-F238E27FC236}">
                <a16:creationId xmlns:a16="http://schemas.microsoft.com/office/drawing/2014/main" id="{252DE0F0-683A-B1CD-5B0F-3AB4CE172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Effects of fillers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8BD93E-01C5-4E22-B5B5-EABE89D3544C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A38AA-55D9-8F00-7C69-B2703D91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3" t="5793" r="58960" b="48645"/>
          <a:stretch>
            <a:fillRect/>
          </a:stretch>
        </p:blipFill>
        <p:spPr>
          <a:xfrm>
            <a:off x="1435100" y="2051050"/>
            <a:ext cx="2410460" cy="1408430"/>
          </a:xfrm>
          <a:prstGeom prst="rect">
            <a:avLst/>
          </a:prstGeom>
        </p:spPr>
      </p:pic>
      <p:sp>
        <p:nvSpPr>
          <p:cNvPr id="5" name="Google Shape;197;p24">
            <a:extLst>
              <a:ext uri="{FF2B5EF4-FFF2-40B4-BE49-F238E27FC236}">
                <a16:creationId xmlns:a16="http://schemas.microsoft.com/office/drawing/2014/main" id="{918D5C32-356A-19DA-911A-E349064A11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Fillers improved perceived response time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4F1E3-F464-3DFF-A605-B82803A5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05" t="248" r="19091" b="94206"/>
          <a:stretch>
            <a:fillRect/>
          </a:stretch>
        </p:blipFill>
        <p:spPr>
          <a:xfrm>
            <a:off x="3145366" y="1879600"/>
            <a:ext cx="3039533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985A6310-E3D8-7FEF-DA7A-D5E26A3D7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>
            <a:extLst>
              <a:ext uri="{FF2B5EF4-FFF2-40B4-BE49-F238E27FC236}">
                <a16:creationId xmlns:a16="http://schemas.microsoft.com/office/drawing/2014/main" id="{67EFE3DC-6925-E92C-E897-D2D651992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Effects of fillers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052B0-72DC-0129-982C-ACD8E89C4F05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FDBA7-EDA1-ADED-A10C-2CF11832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40" y="1871946"/>
            <a:ext cx="5867400" cy="3091214"/>
          </a:xfrm>
          <a:prstGeom prst="rect">
            <a:avLst/>
          </a:prstGeom>
        </p:spPr>
      </p:pic>
      <p:sp>
        <p:nvSpPr>
          <p:cNvPr id="5" name="Google Shape;197;p24">
            <a:extLst>
              <a:ext uri="{FF2B5EF4-FFF2-40B4-BE49-F238E27FC236}">
                <a16:creationId xmlns:a16="http://schemas.microsoft.com/office/drawing/2014/main" id="{35F2C556-C0B1-C605-F006-53A80F6C0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Fillers improved perceived response time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Fillers did not improve broader perception dimensions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7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 cost and network-related latency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039492" y="3219351"/>
            <a:ext cx="946200" cy="834000"/>
          </a:xfrm>
          <a:prstGeom prst="smileyFace">
            <a:avLst>
              <a:gd name="adj" fmla="val 4653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546" y="2941085"/>
            <a:ext cx="1303626" cy="14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5376291" y="3219343"/>
            <a:ext cx="1193508" cy="10831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TTS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6011429" y="1535008"/>
            <a:ext cx="1193508" cy="10831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LLM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870100" y="1581550"/>
            <a:ext cx="1193508" cy="10831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ASR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Google Shape;66;p14"/>
          <p:cNvSpPr/>
          <p:nvPr/>
        </p:nvSpPr>
        <p:spPr>
          <a:xfrm rot="-2022984">
            <a:off x="3157418" y="2750798"/>
            <a:ext cx="543162" cy="215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67;p14"/>
          <p:cNvSpPr/>
          <p:nvPr/>
        </p:nvSpPr>
        <p:spPr>
          <a:xfrm rot="1898">
            <a:off x="5265931" y="1934900"/>
            <a:ext cx="543300" cy="21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Google Shape;68;p14"/>
          <p:cNvSpPr/>
          <p:nvPr/>
        </p:nvSpPr>
        <p:spPr>
          <a:xfrm rot="-10798102">
            <a:off x="3984593" y="3713525"/>
            <a:ext cx="543300" cy="21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Google Shape;69;p14"/>
          <p:cNvSpPr/>
          <p:nvPr/>
        </p:nvSpPr>
        <p:spPr>
          <a:xfrm rot="7502475">
            <a:off x="6444654" y="2883389"/>
            <a:ext cx="543397" cy="2149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B688C-4FEA-6FC4-9D6D-E33E41813170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24FCF338-F946-2E07-C1CD-3DD8575B5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>
            <a:extLst>
              <a:ext uri="{FF2B5EF4-FFF2-40B4-BE49-F238E27FC236}">
                <a16:creationId xmlns:a16="http://schemas.microsoft.com/office/drawing/2014/main" id="{C338482F-342A-70D6-B1E5-044CE53B0F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Future use intent and filler preferences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74195A-F029-7CE7-2AE0-140E00160A21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84B19-88D9-0F64-5CDF-56E77A139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40" y="3502205"/>
            <a:ext cx="4302760" cy="1381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2683F-6EBC-7FB8-ADDC-8F7C6B01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001551"/>
            <a:ext cx="7376160" cy="1460954"/>
          </a:xfrm>
          <a:prstGeom prst="rect">
            <a:avLst/>
          </a:prstGeom>
        </p:spPr>
      </p:pic>
      <p:sp>
        <p:nvSpPr>
          <p:cNvPr id="8" name="Google Shape;197;p24">
            <a:extLst>
              <a:ext uri="{FF2B5EF4-FFF2-40B4-BE49-F238E27FC236}">
                <a16:creationId xmlns:a16="http://schemas.microsoft.com/office/drawing/2014/main" id="{758C5538-2013-B016-98BC-CC6AD119E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future use intent under high latency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participants preferred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fillers</a:t>
            </a:r>
          </a:p>
        </p:txBody>
      </p:sp>
    </p:spTree>
    <p:extLst>
      <p:ext uri="{BB962C8B-B14F-4D97-AF65-F5344CB8AC3E}">
        <p14:creationId xmlns:p14="http://schemas.microsoft.com/office/powerpoint/2010/main" val="101278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560E1-5388-2E47-39B6-D74CB62C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 for future studies with IVAs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D031E-41B1-CEDA-01C8-F32583BA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Minimize IVA response latency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Aside from participant frustration, 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 negatively impacts quality of collected data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response filler personalization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participants prefer visual over auditory modalities and vice versa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participant engagement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gamified scenarios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960A0-206A-68BE-71CA-4E6145E47937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8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F79121-8CA9-1C44-F203-83CB477E30AC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A03F9-C57A-20F1-72EB-7EC5C630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Discussion: Interruptions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233C2-08E7-0A4B-2CEA-8CF4FB93E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4180556" cy="34164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Turn-taking “latency” can be negative because humans interrupt one another</a:t>
            </a:r>
          </a:p>
          <a:p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Advancements in “real-time” models (GPT-4o, Gemini Native/Live)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US" sz="16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human-likeness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en-US" sz="16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usefulness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0E750-0C07-FF20-0446-72F2D3BB4276}"/>
              </a:ext>
            </a:extLst>
          </p:cNvPr>
          <p:cNvSpPr txBox="1"/>
          <p:nvPr/>
        </p:nvSpPr>
        <p:spPr>
          <a:xfrm>
            <a:off x="5925084" y="3921230"/>
            <a:ext cx="22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Levinson et al., FP ‘15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2DBFED-A0E8-CC27-761F-95548E93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39" y="896181"/>
            <a:ext cx="3335617" cy="29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772B95-B1ED-5C7C-D031-ADF6982F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3" y="2812312"/>
            <a:ext cx="3527591" cy="18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41962F-7F65-3BB1-B7E1-07735E4DDA5E}"/>
              </a:ext>
            </a:extLst>
          </p:cNvPr>
          <p:cNvSpPr txBox="1"/>
          <p:nvPr/>
        </p:nvSpPr>
        <p:spPr>
          <a:xfrm>
            <a:off x="1590700" y="4630771"/>
            <a:ext cx="2158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solidFill>
                  <a:schemeClr val="tx1"/>
                </a:solidFill>
                <a:effectLst/>
                <a:latin typeface="Open Sans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[Stivers et al., PNAS ‘09]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7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55F6-2195-A4F9-C815-47C1135E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115B81-B602-A169-4E29-C93134067C43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096C4-A5FA-9F5E-9D6F-0EF2D6BB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Discussion: Contextual latency mitigations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8C791-397F-3521-3716-9F20F463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285159" cy="3416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High-stakes scenarios: medical, legal, educational</a:t>
            </a:r>
            <a:b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responses take longer to generate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retrieval (RAG, web search)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Approaches like 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(reasoning)</a:t>
            </a:r>
          </a:p>
          <a:p>
            <a:pPr marL="596900" lvl="1" indent="0">
              <a:buNone/>
            </a:pP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Co-speech gesture generation during ECA response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Zhang et al., ICASSP 2025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“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XDGesture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 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xLSTM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-based Diffusion Model for Co-speech Gesture Generation” 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 et al., 2025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“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GesPrompt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Leveraging Co-Speech Gestures to Augment LLM-Based Interaction in Virtual Reality” 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Torshizi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2025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“LLM for Virtual Human Gesture Selection” </a:t>
            </a:r>
          </a:p>
          <a:p>
            <a:pPr lvl="1"/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Yerukola et al., 2025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“Mind the Gesture: Evaluating AI Sensitivity to Culturally Offensive Non-Verbal Gestures” </a:t>
            </a:r>
          </a:p>
        </p:txBody>
      </p:sp>
    </p:spTree>
    <p:extLst>
      <p:ext uri="{BB962C8B-B14F-4D97-AF65-F5344CB8AC3E}">
        <p14:creationId xmlns:p14="http://schemas.microsoft.com/office/powerpoint/2010/main" val="100184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11700" y="1047003"/>
            <a:ext cx="8520600" cy="1007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Mitigating Response Delays in Free-Form Conversations with LLM-powered Intelligent Virtual Agents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5852A5-2EFC-5B20-8218-28E93CC28B21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C6E9-3118-99BE-1CCB-03FAA71C2973}"/>
              </a:ext>
            </a:extLst>
          </p:cNvPr>
          <p:cNvSpPr txBox="1"/>
          <p:nvPr/>
        </p:nvSpPr>
        <p:spPr>
          <a:xfrm>
            <a:off x="311699" y="1978659"/>
            <a:ext cx="824386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25"/>
              </a:lnSpc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Mykola Maslych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Mohammadreza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Katebi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Christopher Lee, Yahya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Hmaiti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Amirpouya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Ghasemaghaei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Christian Pumarada,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Janneese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Palmer, Esteban Segarra Martinez, Marco Emporio, Warren Snipes, Ryan P. McMahan, Joseph J. LaViola Jr.</a:t>
            </a:r>
          </a:p>
          <a:p>
            <a:pPr algn="l">
              <a:lnSpc>
                <a:spcPts val="1425"/>
              </a:lnSpc>
              <a:buNone/>
            </a:pPr>
            <a:endParaRPr lang="en-US" sz="1200" b="0" i="0" u="none" strike="noStrike" baseline="0" dirty="0">
              <a:latin typeface="LinLibertineTI"/>
            </a:endParaRPr>
          </a:p>
          <a:p>
            <a:pPr algn="l">
              <a:lnSpc>
                <a:spcPts val="1425"/>
              </a:lnSpc>
              <a:buNone/>
            </a:pPr>
            <a:r>
              <a:rPr lang="en-US" sz="1200" b="0" i="1" u="none" strike="noStrike" baseline="0" dirty="0">
                <a:latin typeface="LinLibertineTI"/>
              </a:rPr>
              <a:t>ACM CUI '25, Waterloo, ON, Canada</a:t>
            </a:r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D82AE-856A-BDD9-5CCF-3DA418CB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41" y="4432914"/>
            <a:ext cx="527774" cy="7121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03DFCB-8137-7C7C-486F-6F46AE711EAE}"/>
              </a:ext>
            </a:extLst>
          </p:cNvPr>
          <p:cNvSpPr/>
          <p:nvPr/>
        </p:nvSpPr>
        <p:spPr>
          <a:xfrm>
            <a:off x="7554910" y="4432255"/>
            <a:ext cx="708342" cy="712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3DF2B9C-EB2E-39D9-83F7-7788004D9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8086" y="4436748"/>
            <a:ext cx="708342" cy="708342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37CFE6-E573-D886-8340-F4E1E2C38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886" y="4586293"/>
            <a:ext cx="1248718" cy="524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9EBB17-21B7-DFBD-2479-D5B22F2D8731}"/>
              </a:ext>
            </a:extLst>
          </p:cNvPr>
          <p:cNvSpPr txBox="1"/>
          <p:nvPr/>
        </p:nvSpPr>
        <p:spPr>
          <a:xfrm>
            <a:off x="5528832" y="2982276"/>
            <a:ext cx="26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software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environments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github.com/ISUE/iva-cui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B9153-1761-4D3A-AF40-7B83CE490819}"/>
              </a:ext>
            </a:extLst>
          </p:cNvPr>
          <p:cNvSpPr txBox="1"/>
          <p:nvPr/>
        </p:nvSpPr>
        <p:spPr>
          <a:xfrm>
            <a:off x="2115100" y="3006665"/>
            <a:ext cx="18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ISUE Lab, UCF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eecs.ucf.edu/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isuelab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81380-0F2E-89B3-0D4E-7103DAB2AC57}"/>
              </a:ext>
            </a:extLst>
          </p:cNvPr>
          <p:cNvSpPr txBox="1"/>
          <p:nvPr/>
        </p:nvSpPr>
        <p:spPr>
          <a:xfrm>
            <a:off x="311700" y="4272517"/>
            <a:ext cx="37439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work was in part supported by NSF Award CNS-2326134, DEVCOM Award W912CG2320004, and the Florida High Tech Corridor Council Industry Matching Research Program.</a:t>
            </a:r>
          </a:p>
        </p:txBody>
      </p:sp>
      <p:pic>
        <p:nvPicPr>
          <p:cNvPr id="14" name="Picture 13" descr="A red rectangular sign with white text&#10;&#10;AI-generated content may be incorrect.">
            <a:extLst>
              <a:ext uri="{FF2B5EF4-FFF2-40B4-BE49-F238E27FC236}">
                <a16:creationId xmlns:a16="http://schemas.microsoft.com/office/drawing/2014/main" id="{BE68D1C9-0AAA-820D-D5D2-CC1B4B2E3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828" y="32408"/>
            <a:ext cx="1970172" cy="604520"/>
          </a:xfrm>
          <a:prstGeom prst="rect">
            <a:avLst/>
          </a:prstGeom>
        </p:spPr>
      </p:pic>
      <p:pic>
        <p:nvPicPr>
          <p:cNvPr id="15" name="Picture 14" descr="A number of buildings with a boat in the background&#10;&#10;AI-generated content may be incorrect.">
            <a:extLst>
              <a:ext uri="{FF2B5EF4-FFF2-40B4-BE49-F238E27FC236}">
                <a16:creationId xmlns:a16="http://schemas.microsoft.com/office/drawing/2014/main" id="{D5391A07-4304-6129-EAE0-6434CDB54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741434" cy="878839"/>
          </a:xfrm>
          <a:prstGeom prst="rect">
            <a:avLst/>
          </a:prstGeom>
        </p:spPr>
      </p:pic>
      <p:pic>
        <p:nvPicPr>
          <p:cNvPr id="18" name="Picture 17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AE61BDD5-81DC-6045-0510-9026FF761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378" y="2882607"/>
            <a:ext cx="756057" cy="73102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525C8C-B700-F20B-B67C-71644DA2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7" y="3039421"/>
            <a:ext cx="398033" cy="3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 cost and network-related latency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039492" y="3219351"/>
            <a:ext cx="946200" cy="834000"/>
          </a:xfrm>
          <a:prstGeom prst="smileyFace">
            <a:avLst>
              <a:gd name="adj" fmla="val -4653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376291" y="3219343"/>
            <a:ext cx="1193508" cy="10831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TTS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011429" y="1535008"/>
            <a:ext cx="1193508" cy="10831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LLM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3870100" y="1581550"/>
            <a:ext cx="1193508" cy="10831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ASR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5"/>
          <p:cNvSpPr/>
          <p:nvPr/>
        </p:nvSpPr>
        <p:spPr>
          <a:xfrm rot="-2022984">
            <a:off x="3157418" y="2750798"/>
            <a:ext cx="543162" cy="215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5"/>
          <p:cNvSpPr/>
          <p:nvPr/>
        </p:nvSpPr>
        <p:spPr>
          <a:xfrm rot="1898">
            <a:off x="5265931" y="1934900"/>
            <a:ext cx="543300" cy="21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Google Shape;81;p15"/>
          <p:cNvSpPr/>
          <p:nvPr/>
        </p:nvSpPr>
        <p:spPr>
          <a:xfrm rot="-10798102">
            <a:off x="3984593" y="3713525"/>
            <a:ext cx="543300" cy="21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Google Shape;82;p15"/>
          <p:cNvSpPr/>
          <p:nvPr/>
        </p:nvSpPr>
        <p:spPr>
          <a:xfrm rot="7502475">
            <a:off x="6444654" y="2883389"/>
            <a:ext cx="543397" cy="2149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546" y="2941085"/>
            <a:ext cx="1303626" cy="14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3210569" y="2704815"/>
            <a:ext cx="377700" cy="3543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303469" y="1865290"/>
            <a:ext cx="377700" cy="3543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6569794" y="2780840"/>
            <a:ext cx="377700" cy="3543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107269" y="3643915"/>
            <a:ext cx="377700" cy="3543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078B65-7BF5-ABE0-7F5C-8124B86FCB19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CE8B-1B9E-6537-34F4-D2773C6F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3727D-A99B-E452-0621-4C3CF8BEB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studies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analysis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Wizard of Oz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Predetermined Q-A pairs</a:t>
            </a:r>
          </a:p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study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Free-form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Responses generated in real-time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Varied latency and fillers during wait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4A290-335D-1878-D189-0A1917150C60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Free-form conversations with IVAs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 of response latency on</a:t>
            </a:r>
          </a:p>
          <a:p>
            <a:pPr lvl="1" indent="-342900"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Perceived time until response</a:t>
            </a:r>
          </a:p>
          <a:p>
            <a:pPr lvl="1" indent="-342900"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Broader perception dimensions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conversational fillers mitigate this delay?</a:t>
            </a:r>
          </a:p>
          <a:p>
            <a:pPr lvl="1" indent="-342900"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 fillers (</a:t>
            </a:r>
            <a:r>
              <a:rPr lang="en-US" sz="1600" b="0" i="0" u="none" strike="noStrike" baseline="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🔃processing icon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600" b="0" i="0" u="none" strike="noStrike" baseline="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🔊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 effect)</a:t>
            </a:r>
          </a:p>
          <a:p>
            <a:pPr lvl="1" indent="-342900"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fillers (</a:t>
            </a:r>
            <a:r>
              <a:rPr lang="en-US" sz="1600" b="0" i="0" u="none" strike="noStrike" baseline="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🤔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 gesture + </a:t>
            </a:r>
            <a:r>
              <a:rPr lang="en-US" sz="1600" b="0" i="0" u="none" strike="noStrike" baseline="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🔊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voice line)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E86F7-DDDB-4563-3316-2E5E061479DC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artoon of a person with a sign above her head&#10;&#10;AI-generated content may be incorrect.">
            <a:extLst>
              <a:ext uri="{FF2B5EF4-FFF2-40B4-BE49-F238E27FC236}">
                <a16:creationId xmlns:a16="http://schemas.microsoft.com/office/drawing/2014/main" id="{646C9051-0E62-0B85-6FA6-1FE963E5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00" y="3181046"/>
            <a:ext cx="5760999" cy="17059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E2E4D-3360-B6C5-1E43-E451A0AB4A46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52400" y="1504875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Levels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52401" y="3555653"/>
            <a:ext cx="1556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 types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02C756-300E-7065-358F-462829E56104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236C0F43-1362-33AB-7367-6C5FF0D63A1B}"/>
              </a:ext>
            </a:extLst>
          </p:cNvPr>
          <p:cNvSpPr txBox="1"/>
          <p:nvPr/>
        </p:nvSpPr>
        <p:spPr>
          <a:xfrm>
            <a:off x="1807401" y="1887962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Low (1.5s)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pic>
        <p:nvPicPr>
          <p:cNvPr id="10" name="Google Shape;190;p23">
            <a:extLst>
              <a:ext uri="{FF2B5EF4-FFF2-40B4-BE49-F238E27FC236}">
                <a16:creationId xmlns:a16="http://schemas.microsoft.com/office/drawing/2014/main" id="{BD3073C9-CC1F-D1C5-3595-C8C49866E80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848224" y="1283215"/>
            <a:ext cx="1535437" cy="6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52400" y="1504875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Levels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52401" y="3555653"/>
            <a:ext cx="1556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 types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6821CC-86A2-E864-534A-285AD6BFC4C8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D9B84AEE-405D-672F-E29E-5A6B43B91B8A}"/>
              </a:ext>
            </a:extLst>
          </p:cNvPr>
          <p:cNvSpPr txBox="1"/>
          <p:nvPr/>
        </p:nvSpPr>
        <p:spPr>
          <a:xfrm>
            <a:off x="1807401" y="1887962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Low (1.5s)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5" name="Google Shape;178;p23">
            <a:extLst>
              <a:ext uri="{FF2B5EF4-FFF2-40B4-BE49-F238E27FC236}">
                <a16:creationId xmlns:a16="http://schemas.microsoft.com/office/drawing/2014/main" id="{CC5F8073-3E3A-C4CC-7C77-E5070B31079D}"/>
              </a:ext>
            </a:extLst>
          </p:cNvPr>
          <p:cNvSpPr txBox="1"/>
          <p:nvPr/>
        </p:nvSpPr>
        <p:spPr>
          <a:xfrm>
            <a:off x="4071500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Medium (4s)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7" name="Google Shape;189;p23">
            <a:extLst>
              <a:ext uri="{FF2B5EF4-FFF2-40B4-BE49-F238E27FC236}">
                <a16:creationId xmlns:a16="http://schemas.microsoft.com/office/drawing/2014/main" id="{28863F35-4E18-7EF6-411F-CE547D05FE7A}"/>
              </a:ext>
            </a:extLst>
          </p:cNvPr>
          <p:cNvSpPr txBox="1"/>
          <p:nvPr/>
        </p:nvSpPr>
        <p:spPr>
          <a:xfrm>
            <a:off x="5462780" y="143839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+2.5s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190;p23">
            <a:extLst>
              <a:ext uri="{FF2B5EF4-FFF2-40B4-BE49-F238E27FC236}">
                <a16:creationId xmlns:a16="http://schemas.microsoft.com/office/drawing/2014/main" id="{D8223189-373D-E121-9149-1FFDFE90913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191728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0;p23">
            <a:extLst>
              <a:ext uri="{FF2B5EF4-FFF2-40B4-BE49-F238E27FC236}">
                <a16:creationId xmlns:a16="http://schemas.microsoft.com/office/drawing/2014/main" id="{1E245E2F-B0D6-5674-A4D5-E9E9E3F0061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848224" y="1283215"/>
            <a:ext cx="1535437" cy="6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Design: Conditions [3 X 3]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52400" y="1504875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Levels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52401" y="3555653"/>
            <a:ext cx="1556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Filler types</a:t>
            </a:r>
            <a:endParaRPr sz="1600" b="1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9FFB23-8BEF-4C7F-C818-C7E9175B3443}"/>
              </a:ext>
            </a:extLst>
          </p:cNvPr>
          <p:cNvSpPr/>
          <p:nvPr/>
        </p:nvSpPr>
        <p:spPr>
          <a:xfrm>
            <a:off x="0" y="4963160"/>
            <a:ext cx="9144000" cy="18034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0437BEDE-2D94-3FF2-5DF8-D83E6614C8C7}"/>
              </a:ext>
            </a:extLst>
          </p:cNvPr>
          <p:cNvSpPr txBox="1"/>
          <p:nvPr/>
        </p:nvSpPr>
        <p:spPr>
          <a:xfrm>
            <a:off x="1807401" y="1887962"/>
            <a:ext cx="1626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Low (1.5s)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5" name="Google Shape;178;p23">
            <a:extLst>
              <a:ext uri="{FF2B5EF4-FFF2-40B4-BE49-F238E27FC236}">
                <a16:creationId xmlns:a16="http://schemas.microsoft.com/office/drawing/2014/main" id="{2C5E6853-7630-90E4-3E8A-0295DF1B9147}"/>
              </a:ext>
            </a:extLst>
          </p:cNvPr>
          <p:cNvSpPr txBox="1"/>
          <p:nvPr/>
        </p:nvSpPr>
        <p:spPr>
          <a:xfrm>
            <a:off x="4071500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Medium (4s)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6" name="Google Shape;179;p23">
            <a:extLst>
              <a:ext uri="{FF2B5EF4-FFF2-40B4-BE49-F238E27FC236}">
                <a16:creationId xmlns:a16="http://schemas.microsoft.com/office/drawing/2014/main" id="{FD2B09D3-0E84-18CF-540C-46FDD0B4C8B6}"/>
              </a:ext>
            </a:extLst>
          </p:cNvPr>
          <p:cNvSpPr txBox="1"/>
          <p:nvPr/>
        </p:nvSpPr>
        <p:spPr>
          <a:xfrm>
            <a:off x="6419775" y="1887962"/>
            <a:ext cx="1860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nsolas"/>
              </a:rPr>
              <a:t>High (6.5s)</a:t>
            </a:r>
            <a:endParaRPr sz="180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nsolas"/>
            </a:endParaRPr>
          </a:p>
        </p:txBody>
      </p:sp>
      <p:sp>
        <p:nvSpPr>
          <p:cNvPr id="7" name="Google Shape;189;p23">
            <a:extLst>
              <a:ext uri="{FF2B5EF4-FFF2-40B4-BE49-F238E27FC236}">
                <a16:creationId xmlns:a16="http://schemas.microsoft.com/office/drawing/2014/main" id="{9E06D1D1-7B41-E455-A76E-F04437AC7199}"/>
              </a:ext>
            </a:extLst>
          </p:cNvPr>
          <p:cNvSpPr txBox="1"/>
          <p:nvPr/>
        </p:nvSpPr>
        <p:spPr>
          <a:xfrm>
            <a:off x="5462780" y="143839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+2.5s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91;p23">
            <a:extLst>
              <a:ext uri="{FF2B5EF4-FFF2-40B4-BE49-F238E27FC236}">
                <a16:creationId xmlns:a16="http://schemas.microsoft.com/office/drawing/2014/main" id="{DA93BD56-5EF8-00DB-30BC-4E2DF407669F}"/>
              </a:ext>
            </a:extLst>
          </p:cNvPr>
          <p:cNvSpPr txBox="1"/>
          <p:nvPr/>
        </p:nvSpPr>
        <p:spPr>
          <a:xfrm>
            <a:off x="7854334" y="1422389"/>
            <a:ext cx="737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+5s</a:t>
            </a:r>
            <a:endParaRPr sz="1100" b="1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190;p23">
            <a:extLst>
              <a:ext uri="{FF2B5EF4-FFF2-40B4-BE49-F238E27FC236}">
                <a16:creationId xmlns:a16="http://schemas.microsoft.com/office/drawing/2014/main" id="{D978FFB7-0276-DE7B-FE3A-F8C2416C500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191728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0;p23">
            <a:extLst>
              <a:ext uri="{FF2B5EF4-FFF2-40B4-BE49-F238E27FC236}">
                <a16:creationId xmlns:a16="http://schemas.microsoft.com/office/drawing/2014/main" id="{CDC93A67-37B8-1239-51B1-CC383A4F723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848224" y="1283215"/>
            <a:ext cx="1535437" cy="65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23">
            <a:extLst>
              <a:ext uri="{FF2B5EF4-FFF2-40B4-BE49-F238E27FC236}">
                <a16:creationId xmlns:a16="http://schemas.microsoft.com/office/drawing/2014/main" id="{EB49262C-2146-BDBC-7375-71EF9DFE85A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613069" y="1283215"/>
            <a:ext cx="1474012" cy="6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800</Words>
  <Application>Microsoft Office PowerPoint</Application>
  <PresentationFormat>On-screen Show (16:9)</PresentationFormat>
  <Paragraphs>137</Paragraphs>
  <Slides>24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LinLibertineTI</vt:lpstr>
      <vt:lpstr>Open Sans</vt:lpstr>
      <vt:lpstr>Simple Light</vt:lpstr>
      <vt:lpstr>Mitigating Response Delays in  Free-Form Conversations with  LLM-powered Intelligent Virtual Agents</vt:lpstr>
      <vt:lpstr>Computation cost and network-related latency</vt:lpstr>
      <vt:lpstr>Computation cost and network-related latency</vt:lpstr>
      <vt:lpstr>Background</vt:lpstr>
      <vt:lpstr>Study Design: Free-form conversations with IVAs</vt:lpstr>
      <vt:lpstr>Study Design: Conditions [3 X 3]</vt:lpstr>
      <vt:lpstr>Study Design: Conditions [3 X 3]</vt:lpstr>
      <vt:lpstr>Study Design: Conditions [3 X 3]</vt:lpstr>
      <vt:lpstr>Study Design: Conditions [3 X 3]</vt:lpstr>
      <vt:lpstr>Study Design: Conditions [3 X 3]</vt:lpstr>
      <vt:lpstr>Study Design: Conditions [3 X 3]</vt:lpstr>
      <vt:lpstr>Study Design: Conditions [3 X 3]</vt:lpstr>
      <vt:lpstr>Example conversational turns</vt:lpstr>
      <vt:lpstr>Conversations with Intelligent Virtual Agents</vt:lpstr>
      <vt:lpstr>User Study Procedure</vt:lpstr>
      <vt:lpstr>Results: Perceptual effects of IVA response latency</vt:lpstr>
      <vt:lpstr>Results: Perceptual effects of IVA response latency</vt:lpstr>
      <vt:lpstr>Results: Effects of fillers</vt:lpstr>
      <vt:lpstr>Results: Effects of fillers</vt:lpstr>
      <vt:lpstr>Results: Future use intent and filler preferences</vt:lpstr>
      <vt:lpstr>Recommendations for future studies with IVAs</vt:lpstr>
      <vt:lpstr>Discussion: Interruptions</vt:lpstr>
      <vt:lpstr>Discussion: Contextual latency mitigations</vt:lpstr>
      <vt:lpstr>Mitigating Response Delays in Free-Form Conversations with LLM-powered Intelligent Virtual Agents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Mykola Maslych</dc:creator>
  <cp:lastModifiedBy>Mykola Maslych</cp:lastModifiedBy>
  <cp:revision>1</cp:revision>
  <dcterms:modified xsi:type="dcterms:W3CDTF">2025-07-06T22:09:29Z</dcterms:modified>
</cp:coreProperties>
</file>